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81" r:id="rId6"/>
    <p:sldId id="271" r:id="rId7"/>
    <p:sldId id="268" r:id="rId8"/>
    <p:sldId id="264" r:id="rId9"/>
    <p:sldId id="265" r:id="rId10"/>
    <p:sldId id="260" r:id="rId11"/>
    <p:sldId id="263" r:id="rId12"/>
    <p:sldId id="259" r:id="rId13"/>
    <p:sldId id="279" r:id="rId14"/>
  </p:sldIdLst>
  <p:sldSz cx="12192000" cy="6858000"/>
  <p:notesSz cx="6858000" cy="9144000"/>
  <p:embeddedFontLst>
    <p:embeddedFont>
      <p:font typeface="Bahnschrift SemiBold" panose="020B0502040204020203" pitchFamily="34" charset="0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Roboto Mono" panose="020B0604020202020204" charset="0"/>
      <p:regular r:id="rId21"/>
      <p:bold r:id="rId22"/>
      <p:italic r:id="rId23"/>
      <p:boldItalic r:id="rId24"/>
    </p:embeddedFont>
    <p:embeddedFont>
      <p:font typeface="Abril Fatface" panose="020B0604020202020204" charset="0"/>
      <p:regular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659"/>
    <a:srgbClr val="1F3240"/>
    <a:srgbClr val="436381"/>
    <a:srgbClr val="779FBC"/>
    <a:srgbClr val="7DA3BF"/>
    <a:srgbClr val="E2EAF0"/>
    <a:srgbClr val="7CA3BF"/>
    <a:srgbClr val="B4CBDA"/>
    <a:srgbClr val="99B8CF"/>
    <a:srgbClr val="97B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A2F822-9BFB-4340-AE47-719FCF88A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1BF0E-057B-42F5-B201-AA339BA15772}">
      <dgm:prSet phldrT="[Текст]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rgbClr val="84A9C4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Математика</a:t>
          </a:r>
        </a:p>
      </dgm:t>
    </dgm:pt>
    <dgm:pt modelId="{FC540BE6-B971-47BD-B591-DC8EBEFB70BE}" type="parTrans" cxnId="{7C0F2A9B-5521-4400-B3ED-F5EF867A497B}">
      <dgm:prSet/>
      <dgm:spPr/>
      <dgm:t>
        <a:bodyPr/>
        <a:lstStyle/>
        <a:p>
          <a:endParaRPr lang="ru-RU"/>
        </a:p>
      </dgm:t>
    </dgm:pt>
    <dgm:pt modelId="{9AEBD5E3-B5C0-49EC-B8C3-373E578CED02}" type="sibTrans" cxnId="{7C0F2A9B-5521-4400-B3ED-F5EF867A497B}">
      <dgm:prSet/>
      <dgm:spPr/>
      <dgm:t>
        <a:bodyPr/>
        <a:lstStyle/>
        <a:p>
          <a:endParaRPr lang="ru-RU"/>
        </a:p>
      </dgm:t>
    </dgm:pt>
    <dgm:pt modelId="{E1B847DB-E8E8-428A-8D04-353F95976753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Базовый 7 класс</a:t>
          </a:r>
        </a:p>
      </dgm:t>
    </dgm:pt>
    <dgm:pt modelId="{BA16387F-C3AC-4FB8-BB47-4F1488528059}" type="parTrans" cxnId="{2EB70464-18AB-4B4F-894E-8B30CC9C59AE}">
      <dgm:prSet/>
      <dgm:spPr/>
      <dgm:t>
        <a:bodyPr/>
        <a:lstStyle/>
        <a:p>
          <a:endParaRPr lang="ru-RU"/>
        </a:p>
      </dgm:t>
    </dgm:pt>
    <dgm:pt modelId="{FD31E17E-25DE-4021-B712-F2C953E0006B}" type="sibTrans" cxnId="{2EB70464-18AB-4B4F-894E-8B30CC9C59AE}">
      <dgm:prSet/>
      <dgm:spPr/>
      <dgm:t>
        <a:bodyPr/>
        <a:lstStyle/>
        <a:p>
          <a:endParaRPr lang="ru-RU"/>
        </a:p>
      </dgm:t>
    </dgm:pt>
    <dgm:pt modelId="{0CFB265A-3944-45F6-BB67-777B20BEBDB2}">
      <dgm:prSet phldrT="[Текст]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rgbClr val="84A9C4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Физика</a:t>
          </a:r>
          <a:endParaRPr lang="ru-RU" u="none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E8EEC7C5-C639-4F4B-9BC6-5BA162D9EA46}" type="parTrans" cxnId="{EA25A768-55A3-4287-AE9C-0B639241380F}">
      <dgm:prSet/>
      <dgm:spPr/>
      <dgm:t>
        <a:bodyPr/>
        <a:lstStyle/>
        <a:p>
          <a:endParaRPr lang="ru-RU"/>
        </a:p>
      </dgm:t>
    </dgm:pt>
    <dgm:pt modelId="{23B0C919-5444-43E4-BF4F-12732155667D}" type="sibTrans" cxnId="{EA25A768-55A3-4287-AE9C-0B639241380F}">
      <dgm:prSet/>
      <dgm:spPr/>
      <dgm:t>
        <a:bodyPr/>
        <a:lstStyle/>
        <a:p>
          <a:endParaRPr lang="ru-RU"/>
        </a:p>
      </dgm:t>
    </dgm:pt>
    <dgm:pt modelId="{67CA83A3-E978-4D70-8578-B54AE6D087C1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Углубленный 7 класс</a:t>
          </a:r>
        </a:p>
      </dgm:t>
    </dgm:pt>
    <dgm:pt modelId="{5D3606C7-4E2C-4757-96E2-08E6442F4059}" type="parTrans" cxnId="{F450E53E-3406-434D-8813-2B9C5EC8C7B3}">
      <dgm:prSet/>
      <dgm:spPr/>
      <dgm:t>
        <a:bodyPr/>
        <a:lstStyle/>
        <a:p>
          <a:endParaRPr lang="ru-RU"/>
        </a:p>
      </dgm:t>
    </dgm:pt>
    <dgm:pt modelId="{0D32C5D4-8C3B-4210-82A2-F04C817EA8A5}" type="sibTrans" cxnId="{F450E53E-3406-434D-8813-2B9C5EC8C7B3}">
      <dgm:prSet/>
      <dgm:spPr/>
      <dgm:t>
        <a:bodyPr/>
        <a:lstStyle/>
        <a:p>
          <a:endParaRPr lang="ru-RU"/>
        </a:p>
      </dgm:t>
    </dgm:pt>
    <dgm:pt modelId="{74FB19F7-A774-4401-B700-9989BB0838A2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Базовый 8 класс</a:t>
          </a:r>
        </a:p>
      </dgm:t>
    </dgm:pt>
    <dgm:pt modelId="{3DAB237B-290D-4FC5-9167-A8D98C9AD51A}" type="parTrans" cxnId="{26579D70-F609-40C4-9C9C-C0051C40B4C0}">
      <dgm:prSet/>
      <dgm:spPr/>
      <dgm:t>
        <a:bodyPr/>
        <a:lstStyle/>
        <a:p>
          <a:endParaRPr lang="ru-RU"/>
        </a:p>
      </dgm:t>
    </dgm:pt>
    <dgm:pt modelId="{716F38B6-6893-4195-B379-B85D12B22511}" type="sibTrans" cxnId="{26579D70-F609-40C4-9C9C-C0051C40B4C0}">
      <dgm:prSet/>
      <dgm:spPr/>
      <dgm:t>
        <a:bodyPr/>
        <a:lstStyle/>
        <a:p>
          <a:endParaRPr lang="ru-RU"/>
        </a:p>
      </dgm:t>
    </dgm:pt>
    <dgm:pt modelId="{F07E148D-3086-4474-9BF4-62B9C7D3A6AC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Углубленный 8 класс</a:t>
          </a:r>
        </a:p>
      </dgm:t>
    </dgm:pt>
    <dgm:pt modelId="{3BE507A5-3A8A-41A3-89FA-C964CA01896C}" type="parTrans" cxnId="{74F2DCC9-DD79-473A-BB91-20F46DEA94AE}">
      <dgm:prSet/>
      <dgm:spPr/>
      <dgm:t>
        <a:bodyPr/>
        <a:lstStyle/>
        <a:p>
          <a:endParaRPr lang="ru-RU"/>
        </a:p>
      </dgm:t>
    </dgm:pt>
    <dgm:pt modelId="{847E748C-2E3A-437C-A993-B15E960BC982}" type="sibTrans" cxnId="{74F2DCC9-DD79-473A-BB91-20F46DEA94AE}">
      <dgm:prSet/>
      <dgm:spPr/>
      <dgm:t>
        <a:bodyPr/>
        <a:lstStyle/>
        <a:p>
          <a:endParaRPr lang="ru-RU"/>
        </a:p>
      </dgm:t>
    </dgm:pt>
    <dgm:pt modelId="{B3193914-C45A-4DE0-A909-1D671C8EC15C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Базовый 9 класс</a:t>
          </a:r>
        </a:p>
      </dgm:t>
    </dgm:pt>
    <dgm:pt modelId="{6506BA8B-10C4-4B14-AE73-2BA3995B009B}" type="parTrans" cxnId="{32A55F8E-C61C-4F10-B6B4-7EF3ED468530}">
      <dgm:prSet/>
      <dgm:spPr/>
      <dgm:t>
        <a:bodyPr/>
        <a:lstStyle/>
        <a:p>
          <a:endParaRPr lang="ru-RU"/>
        </a:p>
      </dgm:t>
    </dgm:pt>
    <dgm:pt modelId="{FBA0DCA7-62D3-4434-A630-B8BFFB41F6BC}" type="sibTrans" cxnId="{32A55F8E-C61C-4F10-B6B4-7EF3ED468530}">
      <dgm:prSet/>
      <dgm:spPr/>
      <dgm:t>
        <a:bodyPr/>
        <a:lstStyle/>
        <a:p>
          <a:endParaRPr lang="ru-RU"/>
        </a:p>
      </dgm:t>
    </dgm:pt>
    <dgm:pt modelId="{7903D5E5-BDC4-42E4-A031-4445C26F1B66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Углубленный 9 класс</a:t>
          </a:r>
        </a:p>
      </dgm:t>
    </dgm:pt>
    <dgm:pt modelId="{E824D001-03FB-42EC-9847-5E6EC853B767}" type="parTrans" cxnId="{37175CA7-CBE5-4F5A-B336-7C627026A4D9}">
      <dgm:prSet/>
      <dgm:spPr/>
      <dgm:t>
        <a:bodyPr/>
        <a:lstStyle/>
        <a:p>
          <a:endParaRPr lang="ru-RU"/>
        </a:p>
      </dgm:t>
    </dgm:pt>
    <dgm:pt modelId="{7201070E-D913-4B38-809B-9289CD6531C9}" type="sibTrans" cxnId="{37175CA7-CBE5-4F5A-B336-7C627026A4D9}">
      <dgm:prSet/>
      <dgm:spPr/>
      <dgm:t>
        <a:bodyPr/>
        <a:lstStyle/>
        <a:p>
          <a:endParaRPr lang="ru-RU"/>
        </a:p>
      </dgm:t>
    </dgm:pt>
    <dgm:pt modelId="{5D22CF83-ACEC-442B-A8B5-F532E6C0B823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Углубленный 10 класс</a:t>
          </a:r>
        </a:p>
      </dgm:t>
    </dgm:pt>
    <dgm:pt modelId="{4EE43174-64E8-4E33-86AA-45D52E3898E3}" type="parTrans" cxnId="{8234C63F-3B6E-4C78-80B6-C6BD15E03042}">
      <dgm:prSet/>
      <dgm:spPr/>
      <dgm:t>
        <a:bodyPr/>
        <a:lstStyle/>
        <a:p>
          <a:endParaRPr lang="ru-RU"/>
        </a:p>
      </dgm:t>
    </dgm:pt>
    <dgm:pt modelId="{A5114664-4F46-4836-BBC6-4D1BAE89458C}" type="sibTrans" cxnId="{8234C63F-3B6E-4C78-80B6-C6BD15E03042}">
      <dgm:prSet/>
      <dgm:spPr/>
      <dgm:t>
        <a:bodyPr/>
        <a:lstStyle/>
        <a:p>
          <a:endParaRPr lang="ru-RU"/>
        </a:p>
      </dgm:t>
    </dgm:pt>
    <dgm:pt modelId="{E5FF74EC-5BC8-42F0-B084-BDF5DB9FDD3A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Базовый 7 класс</a:t>
          </a:r>
        </a:p>
      </dgm:t>
    </dgm:pt>
    <dgm:pt modelId="{6E0E1491-88B6-4F53-9BAF-DB38DABC367A}" type="parTrans" cxnId="{B3F5783F-7950-4EB9-B9B2-BC986EE6B261}">
      <dgm:prSet/>
      <dgm:spPr/>
      <dgm:t>
        <a:bodyPr/>
        <a:lstStyle/>
        <a:p>
          <a:endParaRPr lang="ru-RU"/>
        </a:p>
      </dgm:t>
    </dgm:pt>
    <dgm:pt modelId="{79DE2C1B-F6F5-48DF-B903-5A3F1C00F3A3}" type="sibTrans" cxnId="{B3F5783F-7950-4EB9-B9B2-BC986EE6B261}">
      <dgm:prSet/>
      <dgm:spPr/>
      <dgm:t>
        <a:bodyPr/>
        <a:lstStyle/>
        <a:p>
          <a:endParaRPr lang="ru-RU"/>
        </a:p>
      </dgm:t>
    </dgm:pt>
    <dgm:pt modelId="{DBCF19B6-D07B-4CC9-A21A-D5700CAEC983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Углубленный 7 класс</a:t>
          </a:r>
        </a:p>
      </dgm:t>
    </dgm:pt>
    <dgm:pt modelId="{F57169B2-08D9-4CE6-AC76-ABC27568A330}" type="parTrans" cxnId="{EF53796A-93CD-483B-9CEB-AA256D43CC32}">
      <dgm:prSet/>
      <dgm:spPr/>
      <dgm:t>
        <a:bodyPr/>
        <a:lstStyle/>
        <a:p>
          <a:endParaRPr lang="ru-RU"/>
        </a:p>
      </dgm:t>
    </dgm:pt>
    <dgm:pt modelId="{15C5F66D-6A05-4411-8C8B-2F00F100B10B}" type="sibTrans" cxnId="{EF53796A-93CD-483B-9CEB-AA256D43CC32}">
      <dgm:prSet/>
      <dgm:spPr/>
      <dgm:t>
        <a:bodyPr/>
        <a:lstStyle/>
        <a:p>
          <a:endParaRPr lang="ru-RU"/>
        </a:p>
      </dgm:t>
    </dgm:pt>
    <dgm:pt modelId="{CCAB417A-5FD3-4698-9F95-11A9F1669CA9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Базовый 8 класс</a:t>
          </a:r>
        </a:p>
      </dgm:t>
    </dgm:pt>
    <dgm:pt modelId="{61224166-E8EA-471F-A64E-97B15863C8D6}" type="parTrans" cxnId="{9406375C-E045-4B41-A947-C0672BB155AC}">
      <dgm:prSet/>
      <dgm:spPr/>
      <dgm:t>
        <a:bodyPr/>
        <a:lstStyle/>
        <a:p>
          <a:endParaRPr lang="ru-RU"/>
        </a:p>
      </dgm:t>
    </dgm:pt>
    <dgm:pt modelId="{625AEAB5-E57E-48FC-8D66-9D1B1613DC3B}" type="sibTrans" cxnId="{9406375C-E045-4B41-A947-C0672BB155AC}">
      <dgm:prSet/>
      <dgm:spPr/>
      <dgm:t>
        <a:bodyPr/>
        <a:lstStyle/>
        <a:p>
          <a:endParaRPr lang="ru-RU"/>
        </a:p>
      </dgm:t>
    </dgm:pt>
    <dgm:pt modelId="{578D7E2A-4549-45B4-AFEA-4BAD08E13F10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Углубленный 8 класс</a:t>
          </a:r>
        </a:p>
      </dgm:t>
    </dgm:pt>
    <dgm:pt modelId="{0B94B2B6-ADA9-4E4E-AC22-EDDF86E333BD}" type="parTrans" cxnId="{DFAAD773-458C-4215-AC63-DDF05AB08975}">
      <dgm:prSet/>
      <dgm:spPr/>
      <dgm:t>
        <a:bodyPr/>
        <a:lstStyle/>
        <a:p>
          <a:endParaRPr lang="ru-RU"/>
        </a:p>
      </dgm:t>
    </dgm:pt>
    <dgm:pt modelId="{D4D5BC8E-8FA2-448C-AFD0-301608A7FD48}" type="sibTrans" cxnId="{DFAAD773-458C-4215-AC63-DDF05AB08975}">
      <dgm:prSet/>
      <dgm:spPr/>
      <dgm:t>
        <a:bodyPr/>
        <a:lstStyle/>
        <a:p>
          <a:endParaRPr lang="ru-RU"/>
        </a:p>
      </dgm:t>
    </dgm:pt>
    <dgm:pt modelId="{C0AE65E4-7905-4847-92D5-74CEE0431D07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Базовый 9 класс</a:t>
          </a:r>
        </a:p>
      </dgm:t>
    </dgm:pt>
    <dgm:pt modelId="{EEAF2431-F3BE-49FF-90DD-B9DFCCF38ECC}" type="parTrans" cxnId="{A1FD23D7-0B53-439F-A896-3A55DDF2FEEB}">
      <dgm:prSet/>
      <dgm:spPr/>
      <dgm:t>
        <a:bodyPr/>
        <a:lstStyle/>
        <a:p>
          <a:endParaRPr lang="ru-RU"/>
        </a:p>
      </dgm:t>
    </dgm:pt>
    <dgm:pt modelId="{0F0003E5-ADDF-4CB2-8DD0-CD941AA02923}" type="sibTrans" cxnId="{A1FD23D7-0B53-439F-A896-3A55DDF2FEEB}">
      <dgm:prSet/>
      <dgm:spPr/>
      <dgm:t>
        <a:bodyPr/>
        <a:lstStyle/>
        <a:p>
          <a:endParaRPr lang="ru-RU"/>
        </a:p>
      </dgm:t>
    </dgm:pt>
    <dgm:pt modelId="{E4248D95-2CBE-41DE-89D2-2DA1953640EA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Углубленный 9 класс</a:t>
          </a:r>
        </a:p>
      </dgm:t>
    </dgm:pt>
    <dgm:pt modelId="{3305430E-D4AF-4814-8EA7-D50F3D2311E8}" type="parTrans" cxnId="{E2668161-DFED-4901-AFD9-9BDF01D80C9B}">
      <dgm:prSet/>
      <dgm:spPr/>
      <dgm:t>
        <a:bodyPr/>
        <a:lstStyle/>
        <a:p>
          <a:endParaRPr lang="ru-RU"/>
        </a:p>
      </dgm:t>
    </dgm:pt>
    <dgm:pt modelId="{3F70C363-9C0C-4608-811F-05D13C4F077C}" type="sibTrans" cxnId="{E2668161-DFED-4901-AFD9-9BDF01D80C9B}">
      <dgm:prSet/>
      <dgm:spPr/>
      <dgm:t>
        <a:bodyPr/>
        <a:lstStyle/>
        <a:p>
          <a:endParaRPr lang="ru-RU"/>
        </a:p>
      </dgm:t>
    </dgm:pt>
    <dgm:pt modelId="{963D1AA8-437D-4D58-AD5F-1CF23FCF780D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Углубленный 10 класс</a:t>
          </a:r>
        </a:p>
      </dgm:t>
    </dgm:pt>
    <dgm:pt modelId="{D8A29451-E6E3-48A3-8478-333B8597E526}" type="parTrans" cxnId="{B1D626F5-2B19-4038-BDA8-2D7B1B33D5FC}">
      <dgm:prSet/>
      <dgm:spPr/>
      <dgm:t>
        <a:bodyPr/>
        <a:lstStyle/>
        <a:p>
          <a:endParaRPr lang="ru-RU"/>
        </a:p>
      </dgm:t>
    </dgm:pt>
    <dgm:pt modelId="{ED11E917-6F24-4117-BBCE-792D74D1CA2B}" type="sibTrans" cxnId="{B1D626F5-2B19-4038-BDA8-2D7B1B33D5FC}">
      <dgm:prSet/>
      <dgm:spPr/>
      <dgm:t>
        <a:bodyPr/>
        <a:lstStyle/>
        <a:p>
          <a:endParaRPr lang="ru-RU"/>
        </a:p>
      </dgm:t>
    </dgm:pt>
    <dgm:pt modelId="{E93644CF-CB8C-4A41-8280-C6F9D39EBC14}">
      <dgm:prSet phldrT="[Текст]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rgbClr val="84A9C4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Химия</a:t>
          </a:r>
        </a:p>
      </dgm:t>
    </dgm:pt>
    <dgm:pt modelId="{40C294BF-54DC-4C18-96F9-6B5EFD81ABE4}" type="parTrans" cxnId="{1A8BC589-9776-4AC6-8C7B-DC96AC19C4A7}">
      <dgm:prSet/>
      <dgm:spPr/>
      <dgm:t>
        <a:bodyPr/>
        <a:lstStyle/>
        <a:p>
          <a:endParaRPr lang="ru-RU"/>
        </a:p>
      </dgm:t>
    </dgm:pt>
    <dgm:pt modelId="{92375939-A2B3-432F-85F9-054E843F6FF8}" type="sibTrans" cxnId="{1A8BC589-9776-4AC6-8C7B-DC96AC19C4A7}">
      <dgm:prSet/>
      <dgm:spPr/>
      <dgm:t>
        <a:bodyPr/>
        <a:lstStyle/>
        <a:p>
          <a:endParaRPr lang="ru-RU"/>
        </a:p>
      </dgm:t>
    </dgm:pt>
    <dgm:pt modelId="{BBD7A663-0411-4E00-B62D-561AC12CE922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Химия Базовый 8 класс</a:t>
          </a:r>
        </a:p>
      </dgm:t>
    </dgm:pt>
    <dgm:pt modelId="{085C5563-C2D2-4D78-9842-C7A7B21DE3EB}" type="parTrans" cxnId="{20FAD1F8-6D35-47D4-9FF9-D9124F877785}">
      <dgm:prSet/>
      <dgm:spPr/>
      <dgm:t>
        <a:bodyPr/>
        <a:lstStyle/>
        <a:p>
          <a:endParaRPr lang="ru-RU"/>
        </a:p>
      </dgm:t>
    </dgm:pt>
    <dgm:pt modelId="{EED46B1D-06B0-4270-87A9-96B11DC30209}" type="sibTrans" cxnId="{20FAD1F8-6D35-47D4-9FF9-D9124F877785}">
      <dgm:prSet/>
      <dgm:spPr/>
      <dgm:t>
        <a:bodyPr/>
        <a:lstStyle/>
        <a:p>
          <a:endParaRPr lang="ru-RU"/>
        </a:p>
      </dgm:t>
    </dgm:pt>
    <dgm:pt modelId="{1370799A-FC86-44E9-8BF6-B303B5B2C64C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Химия Базовый 9 класс</a:t>
          </a:r>
        </a:p>
      </dgm:t>
    </dgm:pt>
    <dgm:pt modelId="{F6BE44A1-EDC6-48C8-BDC1-892D07B3987C}" type="parTrans" cxnId="{02242BA0-7806-48FA-AD5F-98B3FCF17A8C}">
      <dgm:prSet/>
      <dgm:spPr/>
      <dgm:t>
        <a:bodyPr/>
        <a:lstStyle/>
        <a:p>
          <a:endParaRPr lang="ru-RU"/>
        </a:p>
      </dgm:t>
    </dgm:pt>
    <dgm:pt modelId="{A972BBE9-6EDB-4CE2-ABAB-D9A27D0C37CF}" type="sibTrans" cxnId="{02242BA0-7806-48FA-AD5F-98B3FCF17A8C}">
      <dgm:prSet/>
      <dgm:spPr/>
      <dgm:t>
        <a:bodyPr/>
        <a:lstStyle/>
        <a:p>
          <a:endParaRPr lang="ru-RU"/>
        </a:p>
      </dgm:t>
    </dgm:pt>
    <dgm:pt modelId="{CB415593-C09F-437B-ADEB-5292E270BD0D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Химия Углубленный 10 класс</a:t>
          </a:r>
        </a:p>
      </dgm:t>
    </dgm:pt>
    <dgm:pt modelId="{F6833B21-90B1-4C30-BD40-ED632D799554}" type="parTrans" cxnId="{512B6DA3-5F5C-41CF-A4F2-61A59FE65858}">
      <dgm:prSet/>
      <dgm:spPr/>
      <dgm:t>
        <a:bodyPr/>
        <a:lstStyle/>
        <a:p>
          <a:endParaRPr lang="ru-RU"/>
        </a:p>
      </dgm:t>
    </dgm:pt>
    <dgm:pt modelId="{E9E7D7BD-0557-46CA-AC5B-77BA4F947BCE}" type="sibTrans" cxnId="{512B6DA3-5F5C-41CF-A4F2-61A59FE65858}">
      <dgm:prSet/>
      <dgm:spPr/>
      <dgm:t>
        <a:bodyPr/>
        <a:lstStyle/>
        <a:p>
          <a:endParaRPr lang="ru-RU"/>
        </a:p>
      </dgm:t>
    </dgm:pt>
    <dgm:pt modelId="{3DD1C455-226A-4EAA-91EE-B9F485889389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Подготовка к ЕГЭ 11 класс</a:t>
          </a:r>
        </a:p>
      </dgm:t>
    </dgm:pt>
    <dgm:pt modelId="{4D4136F9-4094-47ED-9422-C3594C3C65E6}" type="parTrans" cxnId="{4B535018-FF03-4600-95F4-8D488FBC9DFE}">
      <dgm:prSet/>
      <dgm:spPr/>
      <dgm:t>
        <a:bodyPr/>
        <a:lstStyle/>
        <a:p>
          <a:endParaRPr lang="ru-RU"/>
        </a:p>
      </dgm:t>
    </dgm:pt>
    <dgm:pt modelId="{CE532916-D3FB-4790-AF84-8E4A1D28C69B}" type="sibTrans" cxnId="{4B535018-FF03-4600-95F4-8D488FBC9DFE}">
      <dgm:prSet/>
      <dgm:spPr/>
      <dgm:t>
        <a:bodyPr/>
        <a:lstStyle/>
        <a:p>
          <a:endParaRPr lang="ru-RU"/>
        </a:p>
      </dgm:t>
    </dgm:pt>
    <dgm:pt modelId="{BAEA66FC-C0BA-4F00-AB58-8B2547A07896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Подготовка к ЕГЭ 11 класс</a:t>
          </a:r>
        </a:p>
      </dgm:t>
    </dgm:pt>
    <dgm:pt modelId="{78A3242E-3DC8-4A50-B498-9849F7786F54}" type="parTrans" cxnId="{61CD20F8-9A09-4374-93B6-79E635244462}">
      <dgm:prSet/>
      <dgm:spPr/>
      <dgm:t>
        <a:bodyPr/>
        <a:lstStyle/>
        <a:p>
          <a:endParaRPr lang="ru-RU"/>
        </a:p>
      </dgm:t>
    </dgm:pt>
    <dgm:pt modelId="{63621ADB-A953-447E-B3C1-AC1788C18DA0}" type="sibTrans" cxnId="{61CD20F8-9A09-4374-93B6-79E635244462}">
      <dgm:prSet/>
      <dgm:spPr/>
      <dgm:t>
        <a:bodyPr/>
        <a:lstStyle/>
        <a:p>
          <a:endParaRPr lang="ru-RU"/>
        </a:p>
      </dgm:t>
    </dgm:pt>
    <dgm:pt modelId="{7E38C464-78C8-4725-9994-FEA2887E3A87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Химия Подготовка к ЕГЭ 11 класс</a:t>
          </a:r>
        </a:p>
      </dgm:t>
    </dgm:pt>
    <dgm:pt modelId="{58D886C2-8801-40B9-A49F-2ED910506FC0}" type="parTrans" cxnId="{1C14D3CD-3040-4FE7-B910-DB83E05DE2E7}">
      <dgm:prSet/>
      <dgm:spPr/>
      <dgm:t>
        <a:bodyPr/>
        <a:lstStyle/>
        <a:p>
          <a:endParaRPr lang="ru-RU"/>
        </a:p>
      </dgm:t>
    </dgm:pt>
    <dgm:pt modelId="{901968F0-B087-4AEA-A915-FD6B2E1C7114}" type="sibTrans" cxnId="{1C14D3CD-3040-4FE7-B910-DB83E05DE2E7}">
      <dgm:prSet/>
      <dgm:spPr/>
      <dgm:t>
        <a:bodyPr/>
        <a:lstStyle/>
        <a:p>
          <a:endParaRPr lang="ru-RU"/>
        </a:p>
      </dgm:t>
    </dgm:pt>
    <dgm:pt modelId="{6BF5B40A-CE58-4199-86FC-D633EA4EAAF6}" type="pres">
      <dgm:prSet presAssocID="{9BA2F822-9BFB-4340-AE47-719FCF88A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961E-32D0-474E-95F0-B987FF658FCF}" type="pres">
      <dgm:prSet presAssocID="{8C41BF0E-057B-42F5-B201-AA339BA15772}" presName="parentText" presStyleLbl="node1" presStyleIdx="0" presStyleCnt="3" custLinFactNeighborY="11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C9A-1E03-4B84-B914-1E2220227007}" type="pres">
      <dgm:prSet presAssocID="{8C41BF0E-057B-42F5-B201-AA339BA1577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7F64-B6EC-49D4-A16F-6E8F7BEFFB73}" type="pres">
      <dgm:prSet presAssocID="{0CFB265A-3944-45F6-BB67-777B20BEBD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15F7-E3C6-44B3-A6F7-759505363AC2}" type="pres">
      <dgm:prSet presAssocID="{0CFB265A-3944-45F6-BB67-777B20BEBDB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55A83-1CE7-4E3F-AC19-1FB66BF1AFFF}" type="pres">
      <dgm:prSet presAssocID="{E93644CF-CB8C-4A41-8280-C6F9D39EBC1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DDD8-CF22-46F8-B23E-3CE7B244C3FD}" type="pres">
      <dgm:prSet presAssocID="{E93644CF-CB8C-4A41-8280-C6F9D39EBC1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AF37EE-B262-4562-94AE-75BD7D74F9E8}" type="presOf" srcId="{7E38C464-78C8-4725-9994-FEA2887E3A87}" destId="{02EEDDD8-CF22-46F8-B23E-3CE7B244C3FD}" srcOrd="0" destOrd="3" presId="urn:microsoft.com/office/officeart/2005/8/layout/vList2"/>
    <dgm:cxn modelId="{74F2DCC9-DD79-473A-BB91-20F46DEA94AE}" srcId="{8C41BF0E-057B-42F5-B201-AA339BA15772}" destId="{F07E148D-3086-4474-9BF4-62B9C7D3A6AC}" srcOrd="3" destOrd="0" parTransId="{3BE507A5-3A8A-41A3-89FA-C964CA01896C}" sibTransId="{847E748C-2E3A-437C-A993-B15E960BC982}"/>
    <dgm:cxn modelId="{9151673B-A0E2-4036-9644-DF8DFEBEFDD7}" type="presOf" srcId="{DBCF19B6-D07B-4CC9-A21A-D5700CAEC983}" destId="{592915F7-E3C6-44B3-A6F7-759505363AC2}" srcOrd="0" destOrd="1" presId="urn:microsoft.com/office/officeart/2005/8/layout/vList2"/>
    <dgm:cxn modelId="{6ED0D022-B4C5-4F36-895F-D4426AE8BCC6}" type="presOf" srcId="{963D1AA8-437D-4D58-AD5F-1CF23FCF780D}" destId="{592915F7-E3C6-44B3-A6F7-759505363AC2}" srcOrd="0" destOrd="6" presId="urn:microsoft.com/office/officeart/2005/8/layout/vList2"/>
    <dgm:cxn modelId="{B1D626F5-2B19-4038-BDA8-2D7B1B33D5FC}" srcId="{0CFB265A-3944-45F6-BB67-777B20BEBDB2}" destId="{963D1AA8-437D-4D58-AD5F-1CF23FCF780D}" srcOrd="6" destOrd="0" parTransId="{D8A29451-E6E3-48A3-8478-333B8597E526}" sibTransId="{ED11E917-6F24-4117-BBCE-792D74D1CA2B}"/>
    <dgm:cxn modelId="{6D09694E-6508-4FC8-BB9A-C9F031074591}" type="presOf" srcId="{CCAB417A-5FD3-4698-9F95-11A9F1669CA9}" destId="{592915F7-E3C6-44B3-A6F7-759505363AC2}" srcOrd="0" destOrd="2" presId="urn:microsoft.com/office/officeart/2005/8/layout/vList2"/>
    <dgm:cxn modelId="{FEFE45DD-E9D5-4C0E-8D77-2B3CAFB082C2}" type="presOf" srcId="{E1B847DB-E8E8-428A-8D04-353F95976753}" destId="{CB880C9A-1E03-4B84-B914-1E2220227007}" srcOrd="0" destOrd="0" presId="urn:microsoft.com/office/officeart/2005/8/layout/vList2"/>
    <dgm:cxn modelId="{B3F5783F-7950-4EB9-B9B2-BC986EE6B261}" srcId="{0CFB265A-3944-45F6-BB67-777B20BEBDB2}" destId="{E5FF74EC-5BC8-42F0-B084-BDF5DB9FDD3A}" srcOrd="0" destOrd="0" parTransId="{6E0E1491-88B6-4F53-9BAF-DB38DABC367A}" sibTransId="{79DE2C1B-F6F5-48DF-B903-5A3F1C00F3A3}"/>
    <dgm:cxn modelId="{2EB70464-18AB-4B4F-894E-8B30CC9C59AE}" srcId="{8C41BF0E-057B-42F5-B201-AA339BA15772}" destId="{E1B847DB-E8E8-428A-8D04-353F95976753}" srcOrd="0" destOrd="0" parTransId="{BA16387F-C3AC-4FB8-BB47-4F1488528059}" sibTransId="{FD31E17E-25DE-4021-B712-F2C953E0006B}"/>
    <dgm:cxn modelId="{6974A7EE-C63E-4BE6-A8D4-F439DF7FE497}" type="presOf" srcId="{0CFB265A-3944-45F6-BB67-777B20BEBDB2}" destId="{EF927F64-B6EC-49D4-A16F-6E8F7BEFFB73}" srcOrd="0" destOrd="0" presId="urn:microsoft.com/office/officeart/2005/8/layout/vList2"/>
    <dgm:cxn modelId="{DFAAD773-458C-4215-AC63-DDF05AB08975}" srcId="{0CFB265A-3944-45F6-BB67-777B20BEBDB2}" destId="{578D7E2A-4549-45B4-AFEA-4BAD08E13F10}" srcOrd="3" destOrd="0" parTransId="{0B94B2B6-ADA9-4E4E-AC22-EDDF86E333BD}" sibTransId="{D4D5BC8E-8FA2-448C-AFD0-301608A7FD48}"/>
    <dgm:cxn modelId="{8234C63F-3B6E-4C78-80B6-C6BD15E03042}" srcId="{8C41BF0E-057B-42F5-B201-AA339BA15772}" destId="{5D22CF83-ACEC-442B-A8B5-F532E6C0B823}" srcOrd="6" destOrd="0" parTransId="{4EE43174-64E8-4E33-86AA-45D52E3898E3}" sibTransId="{A5114664-4F46-4836-BBC6-4D1BAE89458C}"/>
    <dgm:cxn modelId="{8B8D97A2-7798-4A27-9454-75AE7CCCEE55}" type="presOf" srcId="{578D7E2A-4549-45B4-AFEA-4BAD08E13F10}" destId="{592915F7-E3C6-44B3-A6F7-759505363AC2}" srcOrd="0" destOrd="3" presId="urn:microsoft.com/office/officeart/2005/8/layout/vList2"/>
    <dgm:cxn modelId="{B72548FE-DD84-4567-8834-16CDF340BAC3}" type="presOf" srcId="{C0AE65E4-7905-4847-92D5-74CEE0431D07}" destId="{592915F7-E3C6-44B3-A6F7-759505363AC2}" srcOrd="0" destOrd="4" presId="urn:microsoft.com/office/officeart/2005/8/layout/vList2"/>
    <dgm:cxn modelId="{8E808793-F515-484A-A7D7-C6FF42096923}" type="presOf" srcId="{74FB19F7-A774-4401-B700-9989BB0838A2}" destId="{CB880C9A-1E03-4B84-B914-1E2220227007}" srcOrd="0" destOrd="2" presId="urn:microsoft.com/office/officeart/2005/8/layout/vList2"/>
    <dgm:cxn modelId="{F450E53E-3406-434D-8813-2B9C5EC8C7B3}" srcId="{8C41BF0E-057B-42F5-B201-AA339BA15772}" destId="{67CA83A3-E978-4D70-8578-B54AE6D087C1}" srcOrd="1" destOrd="0" parTransId="{5D3606C7-4E2C-4757-96E2-08E6442F4059}" sibTransId="{0D32C5D4-8C3B-4210-82A2-F04C817EA8A5}"/>
    <dgm:cxn modelId="{62DDE6B8-F26A-402E-AAF2-664984C49130}" type="presOf" srcId="{F07E148D-3086-4474-9BF4-62B9C7D3A6AC}" destId="{CB880C9A-1E03-4B84-B914-1E2220227007}" srcOrd="0" destOrd="3" presId="urn:microsoft.com/office/officeart/2005/8/layout/vList2"/>
    <dgm:cxn modelId="{512B6DA3-5F5C-41CF-A4F2-61A59FE65858}" srcId="{E93644CF-CB8C-4A41-8280-C6F9D39EBC14}" destId="{CB415593-C09F-437B-ADEB-5292E270BD0D}" srcOrd="2" destOrd="0" parTransId="{F6833B21-90B1-4C30-BD40-ED632D799554}" sibTransId="{E9E7D7BD-0557-46CA-AC5B-77BA4F947BCE}"/>
    <dgm:cxn modelId="{EA25A768-55A3-4287-AE9C-0B639241380F}" srcId="{9BA2F822-9BFB-4340-AE47-719FCF88AF89}" destId="{0CFB265A-3944-45F6-BB67-777B20BEBDB2}" srcOrd="1" destOrd="0" parTransId="{E8EEC7C5-C639-4F4B-9BC6-5BA162D9EA46}" sibTransId="{23B0C919-5444-43E4-BF4F-12732155667D}"/>
    <dgm:cxn modelId="{E73C82A8-05C2-4BEB-9303-FAA06748C1E6}" type="presOf" srcId="{CB415593-C09F-437B-ADEB-5292E270BD0D}" destId="{02EEDDD8-CF22-46F8-B23E-3CE7B244C3FD}" srcOrd="0" destOrd="2" presId="urn:microsoft.com/office/officeart/2005/8/layout/vList2"/>
    <dgm:cxn modelId="{1A8BC589-9776-4AC6-8C7B-DC96AC19C4A7}" srcId="{9BA2F822-9BFB-4340-AE47-719FCF88AF89}" destId="{E93644CF-CB8C-4A41-8280-C6F9D39EBC14}" srcOrd="2" destOrd="0" parTransId="{40C294BF-54DC-4C18-96F9-6B5EFD81ABE4}" sibTransId="{92375939-A2B3-432F-85F9-054E843F6FF8}"/>
    <dgm:cxn modelId="{32A55F8E-C61C-4F10-B6B4-7EF3ED468530}" srcId="{8C41BF0E-057B-42F5-B201-AA339BA15772}" destId="{B3193914-C45A-4DE0-A909-1D671C8EC15C}" srcOrd="4" destOrd="0" parTransId="{6506BA8B-10C4-4B14-AE73-2BA3995B009B}" sibTransId="{FBA0DCA7-62D3-4434-A630-B8BFFB41F6BC}"/>
    <dgm:cxn modelId="{26579D70-F609-40C4-9C9C-C0051C40B4C0}" srcId="{8C41BF0E-057B-42F5-B201-AA339BA15772}" destId="{74FB19F7-A774-4401-B700-9989BB0838A2}" srcOrd="2" destOrd="0" parTransId="{3DAB237B-290D-4FC5-9167-A8D98C9AD51A}" sibTransId="{716F38B6-6893-4195-B379-B85D12B22511}"/>
    <dgm:cxn modelId="{7BC6BE21-4B7D-48EE-BB52-45F7B76CFFDE}" type="presOf" srcId="{E4248D95-2CBE-41DE-89D2-2DA1953640EA}" destId="{592915F7-E3C6-44B3-A6F7-759505363AC2}" srcOrd="0" destOrd="5" presId="urn:microsoft.com/office/officeart/2005/8/layout/vList2"/>
    <dgm:cxn modelId="{1C14D3CD-3040-4FE7-B910-DB83E05DE2E7}" srcId="{E93644CF-CB8C-4A41-8280-C6F9D39EBC14}" destId="{7E38C464-78C8-4725-9994-FEA2887E3A87}" srcOrd="3" destOrd="0" parTransId="{58D886C2-8801-40B9-A49F-2ED910506FC0}" sibTransId="{901968F0-B087-4AEA-A915-FD6B2E1C7114}"/>
    <dgm:cxn modelId="{E2668161-DFED-4901-AFD9-9BDF01D80C9B}" srcId="{0CFB265A-3944-45F6-BB67-777B20BEBDB2}" destId="{E4248D95-2CBE-41DE-89D2-2DA1953640EA}" srcOrd="5" destOrd="0" parTransId="{3305430E-D4AF-4814-8EA7-D50F3D2311E8}" sibTransId="{3F70C363-9C0C-4608-811F-05D13C4F077C}"/>
    <dgm:cxn modelId="{E60E4CD0-DD4B-4C42-83C7-4B2FA40AB4A5}" type="presOf" srcId="{67CA83A3-E978-4D70-8578-B54AE6D087C1}" destId="{CB880C9A-1E03-4B84-B914-1E2220227007}" srcOrd="0" destOrd="1" presId="urn:microsoft.com/office/officeart/2005/8/layout/vList2"/>
    <dgm:cxn modelId="{A1FD23D7-0B53-439F-A896-3A55DDF2FEEB}" srcId="{0CFB265A-3944-45F6-BB67-777B20BEBDB2}" destId="{C0AE65E4-7905-4847-92D5-74CEE0431D07}" srcOrd="4" destOrd="0" parTransId="{EEAF2431-F3BE-49FF-90DD-B9DFCCF38ECC}" sibTransId="{0F0003E5-ADDF-4CB2-8DD0-CD941AA02923}"/>
    <dgm:cxn modelId="{02242BA0-7806-48FA-AD5F-98B3FCF17A8C}" srcId="{E93644CF-CB8C-4A41-8280-C6F9D39EBC14}" destId="{1370799A-FC86-44E9-8BF6-B303B5B2C64C}" srcOrd="1" destOrd="0" parTransId="{F6BE44A1-EDC6-48C8-BDC1-892D07B3987C}" sibTransId="{A972BBE9-6EDB-4CE2-ABAB-D9A27D0C37CF}"/>
    <dgm:cxn modelId="{E0A63562-76C7-4A74-8028-E8337EDC8D2E}" type="presOf" srcId="{BAEA66FC-C0BA-4F00-AB58-8B2547A07896}" destId="{592915F7-E3C6-44B3-A6F7-759505363AC2}" srcOrd="0" destOrd="7" presId="urn:microsoft.com/office/officeart/2005/8/layout/vList2"/>
    <dgm:cxn modelId="{EF53796A-93CD-483B-9CEB-AA256D43CC32}" srcId="{0CFB265A-3944-45F6-BB67-777B20BEBDB2}" destId="{DBCF19B6-D07B-4CC9-A21A-D5700CAEC983}" srcOrd="1" destOrd="0" parTransId="{F57169B2-08D9-4CE6-AC76-ABC27568A330}" sibTransId="{15C5F66D-6A05-4411-8C8B-2F00F100B10B}"/>
    <dgm:cxn modelId="{7C0F2A9B-5521-4400-B3ED-F5EF867A497B}" srcId="{9BA2F822-9BFB-4340-AE47-719FCF88AF89}" destId="{8C41BF0E-057B-42F5-B201-AA339BA15772}" srcOrd="0" destOrd="0" parTransId="{FC540BE6-B971-47BD-B591-DC8EBEFB70BE}" sibTransId="{9AEBD5E3-B5C0-49EC-B8C3-373E578CED02}"/>
    <dgm:cxn modelId="{4B535018-FF03-4600-95F4-8D488FBC9DFE}" srcId="{8C41BF0E-057B-42F5-B201-AA339BA15772}" destId="{3DD1C455-226A-4EAA-91EE-B9F485889389}" srcOrd="7" destOrd="0" parTransId="{4D4136F9-4094-47ED-9422-C3594C3C65E6}" sibTransId="{CE532916-D3FB-4790-AF84-8E4A1D28C69B}"/>
    <dgm:cxn modelId="{A4C40682-1BEA-4A82-9326-2C4F3E3315A5}" type="presOf" srcId="{E93644CF-CB8C-4A41-8280-C6F9D39EBC14}" destId="{9E955A83-1CE7-4E3F-AC19-1FB66BF1AFFF}" srcOrd="0" destOrd="0" presId="urn:microsoft.com/office/officeart/2005/8/layout/vList2"/>
    <dgm:cxn modelId="{A9A5E472-54DF-42D1-81A3-3E6291080189}" type="presOf" srcId="{BBD7A663-0411-4E00-B62D-561AC12CE922}" destId="{02EEDDD8-CF22-46F8-B23E-3CE7B244C3FD}" srcOrd="0" destOrd="0" presId="urn:microsoft.com/office/officeart/2005/8/layout/vList2"/>
    <dgm:cxn modelId="{6AB2F939-963A-41E0-A39E-52B1D34705FF}" type="presOf" srcId="{7903D5E5-BDC4-42E4-A031-4445C26F1B66}" destId="{CB880C9A-1E03-4B84-B914-1E2220227007}" srcOrd="0" destOrd="5" presId="urn:microsoft.com/office/officeart/2005/8/layout/vList2"/>
    <dgm:cxn modelId="{C5E93FC8-FDA6-4661-9D8D-5510C4EE7BA1}" type="presOf" srcId="{5D22CF83-ACEC-442B-A8B5-F532E6C0B823}" destId="{CB880C9A-1E03-4B84-B914-1E2220227007}" srcOrd="0" destOrd="6" presId="urn:microsoft.com/office/officeart/2005/8/layout/vList2"/>
    <dgm:cxn modelId="{9406375C-E045-4B41-A947-C0672BB155AC}" srcId="{0CFB265A-3944-45F6-BB67-777B20BEBDB2}" destId="{CCAB417A-5FD3-4698-9F95-11A9F1669CA9}" srcOrd="2" destOrd="0" parTransId="{61224166-E8EA-471F-A64E-97B15863C8D6}" sibTransId="{625AEAB5-E57E-48FC-8D66-9D1B1613DC3B}"/>
    <dgm:cxn modelId="{61CD20F8-9A09-4374-93B6-79E635244462}" srcId="{0CFB265A-3944-45F6-BB67-777B20BEBDB2}" destId="{BAEA66FC-C0BA-4F00-AB58-8B2547A07896}" srcOrd="7" destOrd="0" parTransId="{78A3242E-3DC8-4A50-B498-9849F7786F54}" sibTransId="{63621ADB-A953-447E-B3C1-AC1788C18DA0}"/>
    <dgm:cxn modelId="{20FAD1F8-6D35-47D4-9FF9-D9124F877785}" srcId="{E93644CF-CB8C-4A41-8280-C6F9D39EBC14}" destId="{BBD7A663-0411-4E00-B62D-561AC12CE922}" srcOrd="0" destOrd="0" parTransId="{085C5563-C2D2-4D78-9842-C7A7B21DE3EB}" sibTransId="{EED46B1D-06B0-4270-87A9-96B11DC30209}"/>
    <dgm:cxn modelId="{8169638E-7A37-4859-8EDA-52880661C990}" type="presOf" srcId="{3DD1C455-226A-4EAA-91EE-B9F485889389}" destId="{CB880C9A-1E03-4B84-B914-1E2220227007}" srcOrd="0" destOrd="7" presId="urn:microsoft.com/office/officeart/2005/8/layout/vList2"/>
    <dgm:cxn modelId="{3B7035C4-0629-4D95-8FC8-9F281D0B8A06}" type="presOf" srcId="{B3193914-C45A-4DE0-A909-1D671C8EC15C}" destId="{CB880C9A-1E03-4B84-B914-1E2220227007}" srcOrd="0" destOrd="4" presId="urn:microsoft.com/office/officeart/2005/8/layout/vList2"/>
    <dgm:cxn modelId="{0331E264-3A91-4A58-9B11-4789728259DA}" type="presOf" srcId="{8C41BF0E-057B-42F5-B201-AA339BA15772}" destId="{B0EB961E-32D0-474E-95F0-B987FF658FCF}" srcOrd="0" destOrd="0" presId="urn:microsoft.com/office/officeart/2005/8/layout/vList2"/>
    <dgm:cxn modelId="{02215F15-B84C-4A63-BD6F-A9D90744559E}" type="presOf" srcId="{E5FF74EC-5BC8-42F0-B084-BDF5DB9FDD3A}" destId="{592915F7-E3C6-44B3-A6F7-759505363AC2}" srcOrd="0" destOrd="0" presId="urn:microsoft.com/office/officeart/2005/8/layout/vList2"/>
    <dgm:cxn modelId="{C7BF9F8F-6DDF-4177-B86C-32E700BF39B5}" type="presOf" srcId="{9BA2F822-9BFB-4340-AE47-719FCF88AF89}" destId="{6BF5B40A-CE58-4199-86FC-D633EA4EAAF6}" srcOrd="0" destOrd="0" presId="urn:microsoft.com/office/officeart/2005/8/layout/vList2"/>
    <dgm:cxn modelId="{37175CA7-CBE5-4F5A-B336-7C627026A4D9}" srcId="{8C41BF0E-057B-42F5-B201-AA339BA15772}" destId="{7903D5E5-BDC4-42E4-A031-4445C26F1B66}" srcOrd="5" destOrd="0" parTransId="{E824D001-03FB-42EC-9847-5E6EC853B767}" sibTransId="{7201070E-D913-4B38-809B-9289CD6531C9}"/>
    <dgm:cxn modelId="{8FE85EAD-243B-4616-A261-08EE32F462E0}" type="presOf" srcId="{1370799A-FC86-44E9-8BF6-B303B5B2C64C}" destId="{02EEDDD8-CF22-46F8-B23E-3CE7B244C3FD}" srcOrd="0" destOrd="1" presId="urn:microsoft.com/office/officeart/2005/8/layout/vList2"/>
    <dgm:cxn modelId="{18618D6F-2F52-410C-9078-04918C78ECFB}" type="presParOf" srcId="{6BF5B40A-CE58-4199-86FC-D633EA4EAAF6}" destId="{B0EB961E-32D0-474E-95F0-B987FF658FCF}" srcOrd="0" destOrd="0" presId="urn:microsoft.com/office/officeart/2005/8/layout/vList2"/>
    <dgm:cxn modelId="{8AB26C15-0709-4DD4-952B-4045D6B13F59}" type="presParOf" srcId="{6BF5B40A-CE58-4199-86FC-D633EA4EAAF6}" destId="{CB880C9A-1E03-4B84-B914-1E2220227007}" srcOrd="1" destOrd="0" presId="urn:microsoft.com/office/officeart/2005/8/layout/vList2"/>
    <dgm:cxn modelId="{EB76960F-C0B8-4643-A534-EA340463CDE1}" type="presParOf" srcId="{6BF5B40A-CE58-4199-86FC-D633EA4EAAF6}" destId="{EF927F64-B6EC-49D4-A16F-6E8F7BEFFB73}" srcOrd="2" destOrd="0" presId="urn:microsoft.com/office/officeart/2005/8/layout/vList2"/>
    <dgm:cxn modelId="{B8AF754C-5537-4E8A-B2FA-514E51F4D719}" type="presParOf" srcId="{6BF5B40A-CE58-4199-86FC-D633EA4EAAF6}" destId="{592915F7-E3C6-44B3-A6F7-759505363AC2}" srcOrd="3" destOrd="0" presId="urn:microsoft.com/office/officeart/2005/8/layout/vList2"/>
    <dgm:cxn modelId="{F8D7DFD0-34DC-4D0D-96F0-4D6584E9B3EA}" type="presParOf" srcId="{6BF5B40A-CE58-4199-86FC-D633EA4EAAF6}" destId="{9E955A83-1CE7-4E3F-AC19-1FB66BF1AFFF}" srcOrd="4" destOrd="0" presId="urn:microsoft.com/office/officeart/2005/8/layout/vList2"/>
    <dgm:cxn modelId="{CE7AC39B-3757-421E-956C-E13657DCA514}" type="presParOf" srcId="{6BF5B40A-CE58-4199-86FC-D633EA4EAAF6}" destId="{02EEDDD8-CF22-46F8-B23E-3CE7B244C3F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61ED5E-20ED-448A-B539-C8E7911C3AF2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859114-23FC-45A4-83C0-65A10E59D7F2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Объем программ:</a:t>
          </a:r>
        </a:p>
      </dgm:t>
    </dgm:pt>
    <dgm:pt modelId="{E8D92259-CE84-42C7-974C-066B0C96F7B2}" type="parTrans" cxnId="{C7260987-620A-42CC-BB32-BE0C08663A77}">
      <dgm:prSet/>
      <dgm:spPr/>
      <dgm:t>
        <a:bodyPr/>
        <a:lstStyle/>
        <a:p>
          <a:endParaRPr lang="ru-RU"/>
        </a:p>
      </dgm:t>
    </dgm:pt>
    <dgm:pt modelId="{B83449F7-A5B2-4DD9-82B0-1C11B6E18880}" type="sibTrans" cxnId="{C7260987-620A-42CC-BB32-BE0C08663A77}">
      <dgm:prSet/>
      <dgm:spPr/>
      <dgm:t>
        <a:bodyPr/>
        <a:lstStyle/>
        <a:p>
          <a:endParaRPr lang="ru-RU"/>
        </a:p>
      </dgm:t>
    </dgm:pt>
    <dgm:pt modelId="{7258391A-DB7F-4481-9C04-DB0362A88247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28 </a:t>
          </a:r>
          <a:r>
            <a:rPr lang="ru-RU" dirty="0" err="1">
              <a:solidFill>
                <a:srgbClr val="1F3240"/>
              </a:solidFill>
              <a:latin typeface="Bahnschrift SemiBold" panose="020B0502040204020203" pitchFamily="34" charset="0"/>
            </a:rPr>
            <a:t>а.ч</a:t>
          </a:r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. (38 </a:t>
          </a:r>
          <a:r>
            <a:rPr lang="ru-RU" dirty="0" err="1">
              <a:solidFill>
                <a:srgbClr val="1F3240"/>
              </a:solidFill>
              <a:latin typeface="Bahnschrift SemiBold" panose="020B0502040204020203" pitchFamily="34" charset="0"/>
            </a:rPr>
            <a:t>а.ч</a:t>
          </a:r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. для 11 классов) январь-май 2023</a:t>
          </a:r>
        </a:p>
      </dgm:t>
    </dgm:pt>
    <dgm:pt modelId="{A7042FC1-ABBA-463A-AD2E-90CBE5EDB727}" type="parTrans" cxnId="{55698A91-200F-44BE-98BE-78FA719A4A16}">
      <dgm:prSet/>
      <dgm:spPr/>
      <dgm:t>
        <a:bodyPr/>
        <a:lstStyle/>
        <a:p>
          <a:endParaRPr lang="ru-RU"/>
        </a:p>
      </dgm:t>
    </dgm:pt>
    <dgm:pt modelId="{3699BD7F-C96E-46A1-BDAA-F55140F80541}" type="sibTrans" cxnId="{55698A91-200F-44BE-98BE-78FA719A4A16}">
      <dgm:prSet/>
      <dgm:spPr/>
      <dgm:t>
        <a:bodyPr/>
        <a:lstStyle/>
        <a:p>
          <a:endParaRPr lang="ru-RU"/>
        </a:p>
      </dgm:t>
    </dgm:pt>
    <dgm:pt modelId="{3FA6D82D-02C8-4DEE-8D68-0B1D7DC31932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Минимум 2 обязательных предметных программы</a:t>
          </a:r>
        </a:p>
      </dgm:t>
    </dgm:pt>
    <dgm:pt modelId="{E6FCEC50-960C-4E01-939A-E0EED3D50D72}" type="parTrans" cxnId="{11F6BF9B-7051-47DA-B7C9-7D508DFE24C9}">
      <dgm:prSet/>
      <dgm:spPr/>
      <dgm:t>
        <a:bodyPr/>
        <a:lstStyle/>
        <a:p>
          <a:endParaRPr lang="ru-RU"/>
        </a:p>
      </dgm:t>
    </dgm:pt>
    <dgm:pt modelId="{85E1BEFE-9DDB-48A5-9BA1-36E9D5121BB3}" type="sibTrans" cxnId="{11F6BF9B-7051-47DA-B7C9-7D508DFE24C9}">
      <dgm:prSet/>
      <dgm:spPr/>
      <dgm:t>
        <a:bodyPr/>
        <a:lstStyle/>
        <a:p>
          <a:endParaRPr lang="ru-RU"/>
        </a:p>
      </dgm:t>
    </dgm:pt>
    <dgm:pt modelId="{32809735-ACB5-47F6-9168-504F9CBA4B5E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Занятия по 1 программе</a:t>
          </a:r>
        </a:p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1 раз в неделю</a:t>
          </a:r>
        </a:p>
      </dgm:t>
    </dgm:pt>
    <dgm:pt modelId="{F7C56089-2867-4A54-96B2-807305B041D6}" type="parTrans" cxnId="{E3AEE1E2-C643-4D29-9CEC-5B5F35BE4500}">
      <dgm:prSet/>
      <dgm:spPr/>
      <dgm:t>
        <a:bodyPr/>
        <a:lstStyle/>
        <a:p>
          <a:endParaRPr lang="ru-RU"/>
        </a:p>
      </dgm:t>
    </dgm:pt>
    <dgm:pt modelId="{634C9ECD-F9FB-4C18-81DE-06CB74BFE61D}" type="sibTrans" cxnId="{E3AEE1E2-C643-4D29-9CEC-5B5F35BE4500}">
      <dgm:prSet/>
      <dgm:spPr/>
      <dgm:t>
        <a:bodyPr/>
        <a:lstStyle/>
        <a:p>
          <a:endParaRPr lang="ru-RU"/>
        </a:p>
      </dgm:t>
    </dgm:pt>
    <dgm:pt modelId="{C42F13EB-3D88-475C-8266-DF90E965741D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>
              <a:solidFill>
                <a:srgbClr val="1F3240"/>
              </a:solidFill>
              <a:latin typeface="Bahnschrift SemiBold" panose="020B0502040204020203" pitchFamily="34" charset="0"/>
            </a:rPr>
            <a:t>Продолжительность занятия – 2 ак.часа</a:t>
          </a:r>
        </a:p>
      </dgm:t>
    </dgm:pt>
    <dgm:pt modelId="{25026027-153A-40AB-8A0E-0DD9CEBBFFC5}" type="parTrans" cxnId="{84FAF931-2017-42F5-8384-BEF78D7995A1}">
      <dgm:prSet/>
      <dgm:spPr/>
      <dgm:t>
        <a:bodyPr/>
        <a:lstStyle/>
        <a:p>
          <a:endParaRPr lang="ru-RU"/>
        </a:p>
      </dgm:t>
    </dgm:pt>
    <dgm:pt modelId="{6EBE318C-0B26-408D-88C5-BED0D4CA1205}" type="sibTrans" cxnId="{84FAF931-2017-42F5-8384-BEF78D7995A1}">
      <dgm:prSet/>
      <dgm:spPr/>
      <dgm:t>
        <a:bodyPr/>
        <a:lstStyle/>
        <a:p>
          <a:endParaRPr lang="ru-RU"/>
        </a:p>
      </dgm:t>
    </dgm:pt>
    <dgm:pt modelId="{69CCA794-35A7-4F18-82FE-92A346339320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Период проведения</a:t>
          </a:r>
        </a:p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будние дни </a:t>
          </a:r>
        </a:p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16.00-20.00</a:t>
          </a:r>
        </a:p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суббота 14.00-20.00</a:t>
          </a:r>
        </a:p>
      </dgm:t>
    </dgm:pt>
    <dgm:pt modelId="{C6A4AB3A-0ADC-4061-8B0D-D60028AD9930}" type="parTrans" cxnId="{5F26D4CF-B9BB-4D8D-B31D-890A2FC79021}">
      <dgm:prSet/>
      <dgm:spPr/>
      <dgm:t>
        <a:bodyPr/>
        <a:lstStyle/>
        <a:p>
          <a:endParaRPr lang="ru-RU"/>
        </a:p>
      </dgm:t>
    </dgm:pt>
    <dgm:pt modelId="{FF9525C6-2CC9-4E89-B15A-933D61D47C05}" type="sibTrans" cxnId="{5F26D4CF-B9BB-4D8D-B31D-890A2FC79021}">
      <dgm:prSet/>
      <dgm:spPr/>
      <dgm:t>
        <a:bodyPr/>
        <a:lstStyle/>
        <a:p>
          <a:endParaRPr lang="ru-RU"/>
        </a:p>
      </dgm:t>
    </dgm:pt>
    <dgm:pt modelId="{C7A3348B-063E-4979-8269-10D336545FE5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Входная, промежуточные и итоговая диагностики</a:t>
          </a:r>
        </a:p>
      </dgm:t>
    </dgm:pt>
    <dgm:pt modelId="{816C6566-03A9-4E3B-B148-9C1AD54443B1}" type="parTrans" cxnId="{317FE4A4-A184-48F1-A6A9-8043359C364E}">
      <dgm:prSet/>
      <dgm:spPr/>
      <dgm:t>
        <a:bodyPr/>
        <a:lstStyle/>
        <a:p>
          <a:endParaRPr lang="ru-RU"/>
        </a:p>
      </dgm:t>
    </dgm:pt>
    <dgm:pt modelId="{64C94E6C-E813-41B2-B192-5954C8715231}" type="sibTrans" cxnId="{317FE4A4-A184-48F1-A6A9-8043359C364E}">
      <dgm:prSet/>
      <dgm:spPr/>
      <dgm:t>
        <a:bodyPr/>
        <a:lstStyle/>
        <a:p>
          <a:endParaRPr lang="ru-RU"/>
        </a:p>
      </dgm:t>
    </dgm:pt>
    <dgm:pt modelId="{7AD7FEFC-6311-480C-A08B-267076B8B6B3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22 </a:t>
          </a:r>
          <a:r>
            <a:rPr lang="ru-RU" dirty="0" err="1">
              <a:solidFill>
                <a:srgbClr val="1F3240"/>
              </a:solidFill>
              <a:latin typeface="Bahnschrift SemiBold" panose="020B0502040204020203" pitchFamily="34" charset="0"/>
            </a:rPr>
            <a:t>а.ч</a:t>
          </a:r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. до конца 2022</a:t>
          </a:r>
        </a:p>
      </dgm:t>
    </dgm:pt>
    <dgm:pt modelId="{BC81D87F-1F24-4969-A66E-1DC9A2209320}" type="parTrans" cxnId="{83B6B097-899D-47A9-A524-DA81A59A50A6}">
      <dgm:prSet/>
      <dgm:spPr/>
      <dgm:t>
        <a:bodyPr/>
        <a:lstStyle/>
        <a:p>
          <a:endParaRPr lang="ru-RU"/>
        </a:p>
      </dgm:t>
    </dgm:pt>
    <dgm:pt modelId="{B55DDFC7-B514-423B-BE09-9827EE6B2C26}" type="sibTrans" cxnId="{83B6B097-899D-47A9-A524-DA81A59A50A6}">
      <dgm:prSet/>
      <dgm:spPr/>
      <dgm:t>
        <a:bodyPr/>
        <a:lstStyle/>
        <a:p>
          <a:endParaRPr lang="ru-RU"/>
        </a:p>
      </dgm:t>
    </dgm:pt>
    <dgm:pt modelId="{4B71486D-07F1-44E1-B141-FB4ACE99572F}">
      <dgm:prSet/>
      <dgm:spPr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Система рейтинга учеников</a:t>
          </a:r>
        </a:p>
      </dgm:t>
    </dgm:pt>
    <dgm:pt modelId="{39EEF4EB-995D-4E23-A4DE-D0B789EE910B}" type="parTrans" cxnId="{FFB28513-CCF4-4A65-9537-687D07B815B1}">
      <dgm:prSet/>
      <dgm:spPr/>
      <dgm:t>
        <a:bodyPr/>
        <a:lstStyle/>
        <a:p>
          <a:endParaRPr lang="ru-RU"/>
        </a:p>
      </dgm:t>
    </dgm:pt>
    <dgm:pt modelId="{4238B9CD-8835-4CE4-9AC5-0B41252F6894}" type="sibTrans" cxnId="{FFB28513-CCF4-4A65-9537-687D07B815B1}">
      <dgm:prSet/>
      <dgm:spPr/>
      <dgm:t>
        <a:bodyPr/>
        <a:lstStyle/>
        <a:p>
          <a:endParaRPr lang="ru-RU"/>
        </a:p>
      </dgm:t>
    </dgm:pt>
    <dgm:pt modelId="{FA4AC284-BB95-40EE-927D-66E992319901}" type="pres">
      <dgm:prSet presAssocID="{A961ED5E-20ED-448A-B539-C8E7911C3A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55695A1-51BA-427B-A91C-E2C465066052}" type="pres">
      <dgm:prSet presAssocID="{5A859114-23FC-45A4-83C0-65A10E59D7F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30E08-413C-4376-BF38-0BBFF9A8C640}" type="pres">
      <dgm:prSet presAssocID="{B83449F7-A5B2-4DD9-82B0-1C11B6E18880}" presName="sibTrans" presStyleCnt="0"/>
      <dgm:spPr/>
    </dgm:pt>
    <dgm:pt modelId="{4901C6B9-1BC1-40ED-9B38-EB8F9A0CF097}" type="pres">
      <dgm:prSet presAssocID="{3FA6D82D-02C8-4DEE-8D68-0B1D7DC3193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71700-8619-4CD0-BE55-B436734E32C4}" type="pres">
      <dgm:prSet presAssocID="{85E1BEFE-9DDB-48A5-9BA1-36E9D5121BB3}" presName="sibTrans" presStyleCnt="0"/>
      <dgm:spPr/>
    </dgm:pt>
    <dgm:pt modelId="{2AA23D4F-ADE4-4056-BE38-E2EEEB3D7D01}" type="pres">
      <dgm:prSet presAssocID="{32809735-ACB5-47F6-9168-504F9CBA4B5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690CC0-CBAC-49B1-8108-3B2F9CB805AC}" type="pres">
      <dgm:prSet presAssocID="{634C9ECD-F9FB-4C18-81DE-06CB74BFE61D}" presName="sibTrans" presStyleCnt="0"/>
      <dgm:spPr/>
    </dgm:pt>
    <dgm:pt modelId="{46846329-585D-4CAE-AD1C-A86ECBC42261}" type="pres">
      <dgm:prSet presAssocID="{C42F13EB-3D88-475C-8266-DF90E965741D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F6987-E658-4D4B-97D9-C18443F86DD5}" type="pres">
      <dgm:prSet presAssocID="{6EBE318C-0B26-408D-88C5-BED0D4CA1205}" presName="sibTrans" presStyleCnt="0"/>
      <dgm:spPr/>
    </dgm:pt>
    <dgm:pt modelId="{E3C5B6D4-C493-45C5-ABC3-B2049B64E461}" type="pres">
      <dgm:prSet presAssocID="{69CCA794-35A7-4F18-82FE-92A34633932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872072-06A3-4C29-95E0-5A1310F648D6}" type="pres">
      <dgm:prSet presAssocID="{FF9525C6-2CC9-4E89-B15A-933D61D47C05}" presName="sibTrans" presStyleCnt="0"/>
      <dgm:spPr/>
    </dgm:pt>
    <dgm:pt modelId="{5609E3DA-E440-43C7-839A-CF649FD17083}" type="pres">
      <dgm:prSet presAssocID="{C7A3348B-063E-4979-8269-10D336545FE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45291-F652-4044-8789-19B70EE07D06}" type="pres">
      <dgm:prSet presAssocID="{64C94E6C-E813-41B2-B192-5954C8715231}" presName="sibTrans" presStyleCnt="0"/>
      <dgm:spPr/>
    </dgm:pt>
    <dgm:pt modelId="{D288C1FC-FE27-414B-BEAB-9AA01C203E2F}" type="pres">
      <dgm:prSet presAssocID="{4B71486D-07F1-44E1-B141-FB4ACE99572F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19C15F-A474-482E-AAF8-3F210F7BE586}" type="presOf" srcId="{69CCA794-35A7-4F18-82FE-92A346339320}" destId="{E3C5B6D4-C493-45C5-ABC3-B2049B64E461}" srcOrd="0" destOrd="0" presId="urn:microsoft.com/office/officeart/2005/8/layout/default"/>
    <dgm:cxn modelId="{C7260987-620A-42CC-BB32-BE0C08663A77}" srcId="{A961ED5E-20ED-448A-B539-C8E7911C3AF2}" destId="{5A859114-23FC-45A4-83C0-65A10E59D7F2}" srcOrd="0" destOrd="0" parTransId="{E8D92259-CE84-42C7-974C-066B0C96F7B2}" sibTransId="{B83449F7-A5B2-4DD9-82B0-1C11B6E18880}"/>
    <dgm:cxn modelId="{F8D19F64-6470-49D6-B259-08678133A250}" type="presOf" srcId="{7258391A-DB7F-4481-9C04-DB0362A88247}" destId="{E55695A1-51BA-427B-A91C-E2C465066052}" srcOrd="0" destOrd="2" presId="urn:microsoft.com/office/officeart/2005/8/layout/default"/>
    <dgm:cxn modelId="{84FAF931-2017-42F5-8384-BEF78D7995A1}" srcId="{A961ED5E-20ED-448A-B539-C8E7911C3AF2}" destId="{C42F13EB-3D88-475C-8266-DF90E965741D}" srcOrd="3" destOrd="0" parTransId="{25026027-153A-40AB-8A0E-0DD9CEBBFFC5}" sibTransId="{6EBE318C-0B26-408D-88C5-BED0D4CA1205}"/>
    <dgm:cxn modelId="{E789D8C4-95A0-427E-8E62-9790C4ECFDFE}" type="presOf" srcId="{3FA6D82D-02C8-4DEE-8D68-0B1D7DC31932}" destId="{4901C6B9-1BC1-40ED-9B38-EB8F9A0CF097}" srcOrd="0" destOrd="0" presId="urn:microsoft.com/office/officeart/2005/8/layout/default"/>
    <dgm:cxn modelId="{BD5B4B15-6237-491B-8060-67EE2E711380}" type="presOf" srcId="{32809735-ACB5-47F6-9168-504F9CBA4B5E}" destId="{2AA23D4F-ADE4-4056-BE38-E2EEEB3D7D01}" srcOrd="0" destOrd="0" presId="urn:microsoft.com/office/officeart/2005/8/layout/default"/>
    <dgm:cxn modelId="{B418DCFA-90AC-42BF-9BA6-C78DBD9C7E71}" type="presOf" srcId="{C7A3348B-063E-4979-8269-10D336545FE5}" destId="{5609E3DA-E440-43C7-839A-CF649FD17083}" srcOrd="0" destOrd="0" presId="urn:microsoft.com/office/officeart/2005/8/layout/default"/>
    <dgm:cxn modelId="{FFB28513-CCF4-4A65-9537-687D07B815B1}" srcId="{A961ED5E-20ED-448A-B539-C8E7911C3AF2}" destId="{4B71486D-07F1-44E1-B141-FB4ACE99572F}" srcOrd="6" destOrd="0" parTransId="{39EEF4EB-995D-4E23-A4DE-D0B789EE910B}" sibTransId="{4238B9CD-8835-4CE4-9AC5-0B41252F6894}"/>
    <dgm:cxn modelId="{6AAB8717-F70D-4E32-AEFD-426F3F975CB7}" type="presOf" srcId="{5A859114-23FC-45A4-83C0-65A10E59D7F2}" destId="{E55695A1-51BA-427B-A91C-E2C465066052}" srcOrd="0" destOrd="0" presId="urn:microsoft.com/office/officeart/2005/8/layout/default"/>
    <dgm:cxn modelId="{11F6BF9B-7051-47DA-B7C9-7D508DFE24C9}" srcId="{A961ED5E-20ED-448A-B539-C8E7911C3AF2}" destId="{3FA6D82D-02C8-4DEE-8D68-0B1D7DC31932}" srcOrd="1" destOrd="0" parTransId="{E6FCEC50-960C-4E01-939A-E0EED3D50D72}" sibTransId="{85E1BEFE-9DDB-48A5-9BA1-36E9D5121BB3}"/>
    <dgm:cxn modelId="{BB9963D0-6AB3-4786-8B9B-8892E0A5186C}" type="presOf" srcId="{4B71486D-07F1-44E1-B141-FB4ACE99572F}" destId="{D288C1FC-FE27-414B-BEAB-9AA01C203E2F}" srcOrd="0" destOrd="0" presId="urn:microsoft.com/office/officeart/2005/8/layout/default"/>
    <dgm:cxn modelId="{93641117-086D-4A69-91E9-A8749105B9A0}" type="presOf" srcId="{C42F13EB-3D88-475C-8266-DF90E965741D}" destId="{46846329-585D-4CAE-AD1C-A86ECBC42261}" srcOrd="0" destOrd="0" presId="urn:microsoft.com/office/officeart/2005/8/layout/default"/>
    <dgm:cxn modelId="{E3AEE1E2-C643-4D29-9CEC-5B5F35BE4500}" srcId="{A961ED5E-20ED-448A-B539-C8E7911C3AF2}" destId="{32809735-ACB5-47F6-9168-504F9CBA4B5E}" srcOrd="2" destOrd="0" parTransId="{F7C56089-2867-4A54-96B2-807305B041D6}" sibTransId="{634C9ECD-F9FB-4C18-81DE-06CB74BFE61D}"/>
    <dgm:cxn modelId="{5F26D4CF-B9BB-4D8D-B31D-890A2FC79021}" srcId="{A961ED5E-20ED-448A-B539-C8E7911C3AF2}" destId="{69CCA794-35A7-4F18-82FE-92A346339320}" srcOrd="4" destOrd="0" parTransId="{C6A4AB3A-0ADC-4061-8B0D-D60028AD9930}" sibTransId="{FF9525C6-2CC9-4E89-B15A-933D61D47C05}"/>
    <dgm:cxn modelId="{83B6B097-899D-47A9-A524-DA81A59A50A6}" srcId="{5A859114-23FC-45A4-83C0-65A10E59D7F2}" destId="{7AD7FEFC-6311-480C-A08B-267076B8B6B3}" srcOrd="0" destOrd="0" parTransId="{BC81D87F-1F24-4969-A66E-1DC9A2209320}" sibTransId="{B55DDFC7-B514-423B-BE09-9827EE6B2C26}"/>
    <dgm:cxn modelId="{335B9EB7-903C-453C-9F63-F36243A3DFAB}" type="presOf" srcId="{7AD7FEFC-6311-480C-A08B-267076B8B6B3}" destId="{E55695A1-51BA-427B-A91C-E2C465066052}" srcOrd="0" destOrd="1" presId="urn:microsoft.com/office/officeart/2005/8/layout/default"/>
    <dgm:cxn modelId="{55698A91-200F-44BE-98BE-78FA719A4A16}" srcId="{5A859114-23FC-45A4-83C0-65A10E59D7F2}" destId="{7258391A-DB7F-4481-9C04-DB0362A88247}" srcOrd="1" destOrd="0" parTransId="{A7042FC1-ABBA-463A-AD2E-90CBE5EDB727}" sibTransId="{3699BD7F-C96E-46A1-BDAA-F55140F80541}"/>
    <dgm:cxn modelId="{317FE4A4-A184-48F1-A6A9-8043359C364E}" srcId="{A961ED5E-20ED-448A-B539-C8E7911C3AF2}" destId="{C7A3348B-063E-4979-8269-10D336545FE5}" srcOrd="5" destOrd="0" parTransId="{816C6566-03A9-4E3B-B148-9C1AD54443B1}" sibTransId="{64C94E6C-E813-41B2-B192-5954C8715231}"/>
    <dgm:cxn modelId="{9306A568-EA50-436F-B0FB-7F8C45A79626}" type="presOf" srcId="{A961ED5E-20ED-448A-B539-C8E7911C3AF2}" destId="{FA4AC284-BB95-40EE-927D-66E992319901}" srcOrd="0" destOrd="0" presId="urn:microsoft.com/office/officeart/2005/8/layout/default"/>
    <dgm:cxn modelId="{995A8C72-1215-44CB-8489-D927E1919ADF}" type="presParOf" srcId="{FA4AC284-BB95-40EE-927D-66E992319901}" destId="{E55695A1-51BA-427B-A91C-E2C465066052}" srcOrd="0" destOrd="0" presId="urn:microsoft.com/office/officeart/2005/8/layout/default"/>
    <dgm:cxn modelId="{4C98A2CF-C3D0-44D5-A58D-64C98C4E120A}" type="presParOf" srcId="{FA4AC284-BB95-40EE-927D-66E992319901}" destId="{36230E08-413C-4376-BF38-0BBFF9A8C640}" srcOrd="1" destOrd="0" presId="urn:microsoft.com/office/officeart/2005/8/layout/default"/>
    <dgm:cxn modelId="{EBEB43B2-473E-440F-B3A3-BF0F486602D6}" type="presParOf" srcId="{FA4AC284-BB95-40EE-927D-66E992319901}" destId="{4901C6B9-1BC1-40ED-9B38-EB8F9A0CF097}" srcOrd="2" destOrd="0" presId="urn:microsoft.com/office/officeart/2005/8/layout/default"/>
    <dgm:cxn modelId="{C7F954D4-3293-4639-A8ED-B7B0F677CB40}" type="presParOf" srcId="{FA4AC284-BB95-40EE-927D-66E992319901}" destId="{22471700-8619-4CD0-BE55-B436734E32C4}" srcOrd="3" destOrd="0" presId="urn:microsoft.com/office/officeart/2005/8/layout/default"/>
    <dgm:cxn modelId="{81CB0616-D9D6-4F4A-B98B-670175C22A47}" type="presParOf" srcId="{FA4AC284-BB95-40EE-927D-66E992319901}" destId="{2AA23D4F-ADE4-4056-BE38-E2EEEB3D7D01}" srcOrd="4" destOrd="0" presId="urn:microsoft.com/office/officeart/2005/8/layout/default"/>
    <dgm:cxn modelId="{374F7D61-51CF-49B4-B54C-394DCCEC53B3}" type="presParOf" srcId="{FA4AC284-BB95-40EE-927D-66E992319901}" destId="{64690CC0-CBAC-49B1-8108-3B2F9CB805AC}" srcOrd="5" destOrd="0" presId="urn:microsoft.com/office/officeart/2005/8/layout/default"/>
    <dgm:cxn modelId="{6877BFEE-BD43-481A-8C30-EBDFF68725EC}" type="presParOf" srcId="{FA4AC284-BB95-40EE-927D-66E992319901}" destId="{46846329-585D-4CAE-AD1C-A86ECBC42261}" srcOrd="6" destOrd="0" presId="urn:microsoft.com/office/officeart/2005/8/layout/default"/>
    <dgm:cxn modelId="{6A4A49D3-1047-4E64-8770-D37418982A98}" type="presParOf" srcId="{FA4AC284-BB95-40EE-927D-66E992319901}" destId="{D24F6987-E658-4D4B-97D9-C18443F86DD5}" srcOrd="7" destOrd="0" presId="urn:microsoft.com/office/officeart/2005/8/layout/default"/>
    <dgm:cxn modelId="{7358CB87-E3BD-45DD-8E4A-23E406FD4BFF}" type="presParOf" srcId="{FA4AC284-BB95-40EE-927D-66E992319901}" destId="{E3C5B6D4-C493-45C5-ABC3-B2049B64E461}" srcOrd="8" destOrd="0" presId="urn:microsoft.com/office/officeart/2005/8/layout/default"/>
    <dgm:cxn modelId="{B4DFC8CB-4124-4D2B-9E1E-2142A0BC7655}" type="presParOf" srcId="{FA4AC284-BB95-40EE-927D-66E992319901}" destId="{06872072-06A3-4C29-95E0-5A1310F648D6}" srcOrd="9" destOrd="0" presId="urn:microsoft.com/office/officeart/2005/8/layout/default"/>
    <dgm:cxn modelId="{6A833731-4682-40C7-9A36-9668266D7386}" type="presParOf" srcId="{FA4AC284-BB95-40EE-927D-66E992319901}" destId="{5609E3DA-E440-43C7-839A-CF649FD17083}" srcOrd="10" destOrd="0" presId="urn:microsoft.com/office/officeart/2005/8/layout/default"/>
    <dgm:cxn modelId="{78AA117E-4282-4484-8372-F2BB3C7DB032}" type="presParOf" srcId="{FA4AC284-BB95-40EE-927D-66E992319901}" destId="{B0345291-F652-4044-8789-19B70EE07D06}" srcOrd="11" destOrd="0" presId="urn:microsoft.com/office/officeart/2005/8/layout/default"/>
    <dgm:cxn modelId="{C0824A4B-7FAF-40BF-A242-8831BAEA78D9}" type="presParOf" srcId="{FA4AC284-BB95-40EE-927D-66E992319901}" destId="{D288C1FC-FE27-414B-BEAB-9AA01C203E2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A2F822-9BFB-4340-AE47-719FCF88A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1BF0E-057B-42F5-B201-AA339BA15772}">
      <dgm:prSet phldrT="[Текст]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10000"/>
                <a:lumOff val="90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Основы проектной деятельности (12 </a:t>
          </a:r>
          <a:r>
            <a:rPr lang="ru-RU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а.ч</a:t>
          </a:r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.)</a:t>
          </a:r>
        </a:p>
      </dgm:t>
    </dgm:pt>
    <dgm:pt modelId="{FC540BE6-B971-47BD-B591-DC8EBEFB70BE}" type="parTrans" cxnId="{7C0F2A9B-5521-4400-B3ED-F5EF867A497B}">
      <dgm:prSet/>
      <dgm:spPr/>
      <dgm:t>
        <a:bodyPr/>
        <a:lstStyle/>
        <a:p>
          <a:endParaRPr lang="ru-RU"/>
        </a:p>
      </dgm:t>
    </dgm:pt>
    <dgm:pt modelId="{9AEBD5E3-B5C0-49EC-B8C3-373E578CED02}" type="sibTrans" cxnId="{7C0F2A9B-5521-4400-B3ED-F5EF867A497B}">
      <dgm:prSet/>
      <dgm:spPr/>
      <dgm:t>
        <a:bodyPr/>
        <a:lstStyle/>
        <a:p>
          <a:endParaRPr lang="ru-RU"/>
        </a:p>
      </dgm:t>
    </dgm:pt>
    <dgm:pt modelId="{E1B847DB-E8E8-428A-8D04-353F95976753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7-8 класс</a:t>
          </a:r>
        </a:p>
      </dgm:t>
    </dgm:pt>
    <dgm:pt modelId="{BA16387F-C3AC-4FB8-BB47-4F1488528059}" type="parTrans" cxnId="{2EB70464-18AB-4B4F-894E-8B30CC9C59AE}">
      <dgm:prSet/>
      <dgm:spPr/>
      <dgm:t>
        <a:bodyPr/>
        <a:lstStyle/>
        <a:p>
          <a:endParaRPr lang="ru-RU"/>
        </a:p>
      </dgm:t>
    </dgm:pt>
    <dgm:pt modelId="{FD31E17E-25DE-4021-B712-F2C953E0006B}" type="sibTrans" cxnId="{2EB70464-18AB-4B4F-894E-8B30CC9C59AE}">
      <dgm:prSet/>
      <dgm:spPr/>
      <dgm:t>
        <a:bodyPr/>
        <a:lstStyle/>
        <a:p>
          <a:endParaRPr lang="ru-RU"/>
        </a:p>
      </dgm:t>
    </dgm:pt>
    <dgm:pt modelId="{0CFB265A-3944-45F6-BB67-777B20BEBDB2}">
      <dgm:prSet phldrT="[Текст]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10000"/>
                <a:lumOff val="90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Технологии и профессии УГМК (12 </a:t>
          </a:r>
          <a:r>
            <a:rPr lang="ru-RU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а.ч</a:t>
          </a:r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.)</a:t>
          </a:r>
          <a:endParaRPr lang="ru-RU" u="none" dirty="0">
            <a:solidFill>
              <a:schemeClr val="tx2">
                <a:lumMod val="90000"/>
                <a:lumOff val="10000"/>
              </a:schemeClr>
            </a:solidFill>
            <a:latin typeface="Bahnschrift SemiBold" panose="020B0502040204020203" pitchFamily="34" charset="0"/>
          </a:endParaRPr>
        </a:p>
      </dgm:t>
    </dgm:pt>
    <dgm:pt modelId="{E8EEC7C5-C639-4F4B-9BC6-5BA162D9EA46}" type="parTrans" cxnId="{EA25A768-55A3-4287-AE9C-0B639241380F}">
      <dgm:prSet/>
      <dgm:spPr/>
      <dgm:t>
        <a:bodyPr/>
        <a:lstStyle/>
        <a:p>
          <a:endParaRPr lang="ru-RU"/>
        </a:p>
      </dgm:t>
    </dgm:pt>
    <dgm:pt modelId="{23B0C919-5444-43E4-BF4F-12732155667D}" type="sibTrans" cxnId="{EA25A768-55A3-4287-AE9C-0B639241380F}">
      <dgm:prSet/>
      <dgm:spPr/>
      <dgm:t>
        <a:bodyPr/>
        <a:lstStyle/>
        <a:p>
          <a:endParaRPr lang="ru-RU"/>
        </a:p>
      </dgm:t>
    </dgm:pt>
    <dgm:pt modelId="{67CA83A3-E978-4D70-8578-B54AE6D087C1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9-11 класс</a:t>
          </a:r>
        </a:p>
      </dgm:t>
    </dgm:pt>
    <dgm:pt modelId="{5D3606C7-4E2C-4757-96E2-08E6442F4059}" type="parTrans" cxnId="{F450E53E-3406-434D-8813-2B9C5EC8C7B3}">
      <dgm:prSet/>
      <dgm:spPr/>
      <dgm:t>
        <a:bodyPr/>
        <a:lstStyle/>
        <a:p>
          <a:endParaRPr lang="ru-RU"/>
        </a:p>
      </dgm:t>
    </dgm:pt>
    <dgm:pt modelId="{0D32C5D4-8C3B-4210-82A2-F04C817EA8A5}" type="sibTrans" cxnId="{F450E53E-3406-434D-8813-2B9C5EC8C7B3}">
      <dgm:prSet/>
      <dgm:spPr/>
      <dgm:t>
        <a:bodyPr/>
        <a:lstStyle/>
        <a:p>
          <a:endParaRPr lang="ru-RU"/>
        </a:p>
      </dgm:t>
    </dgm:pt>
    <dgm:pt modelId="{E5FF74EC-5BC8-42F0-B084-BDF5DB9FDD3A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7-11 класс</a:t>
          </a:r>
        </a:p>
      </dgm:t>
    </dgm:pt>
    <dgm:pt modelId="{6E0E1491-88B6-4F53-9BAF-DB38DABC367A}" type="parTrans" cxnId="{B3F5783F-7950-4EB9-B9B2-BC986EE6B261}">
      <dgm:prSet/>
      <dgm:spPr/>
      <dgm:t>
        <a:bodyPr/>
        <a:lstStyle/>
        <a:p>
          <a:endParaRPr lang="ru-RU"/>
        </a:p>
      </dgm:t>
    </dgm:pt>
    <dgm:pt modelId="{79DE2C1B-F6F5-48DF-B903-5A3F1C00F3A3}" type="sibTrans" cxnId="{B3F5783F-7950-4EB9-B9B2-BC986EE6B261}">
      <dgm:prSet/>
      <dgm:spPr/>
      <dgm:t>
        <a:bodyPr/>
        <a:lstStyle/>
        <a:p>
          <a:endParaRPr lang="ru-RU"/>
        </a:p>
      </dgm:t>
    </dgm:pt>
    <dgm:pt modelId="{E93644CF-CB8C-4A41-8280-C6F9D39EBC14}">
      <dgm:prSet phldrT="[Текст]"/>
      <dgm:spPr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10000"/>
                <a:lumOff val="90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Развитие «гибких навыков» (</a:t>
          </a:r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soft-skills</a:t>
          </a:r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) (10 </a:t>
          </a:r>
          <a:r>
            <a:rPr lang="ru-RU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а.ч</a:t>
          </a:r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.)</a:t>
          </a:r>
        </a:p>
      </dgm:t>
    </dgm:pt>
    <dgm:pt modelId="{40C294BF-54DC-4C18-96F9-6B5EFD81ABE4}" type="parTrans" cxnId="{1A8BC589-9776-4AC6-8C7B-DC96AC19C4A7}">
      <dgm:prSet/>
      <dgm:spPr/>
      <dgm:t>
        <a:bodyPr/>
        <a:lstStyle/>
        <a:p>
          <a:endParaRPr lang="ru-RU"/>
        </a:p>
      </dgm:t>
    </dgm:pt>
    <dgm:pt modelId="{92375939-A2B3-432F-85F9-054E843F6FF8}" type="sibTrans" cxnId="{1A8BC589-9776-4AC6-8C7B-DC96AC19C4A7}">
      <dgm:prSet/>
      <dgm:spPr/>
      <dgm:t>
        <a:bodyPr/>
        <a:lstStyle/>
        <a:p>
          <a:endParaRPr lang="ru-RU"/>
        </a:p>
      </dgm:t>
    </dgm:pt>
    <dgm:pt modelId="{BBD7A663-0411-4E00-B62D-561AC12CE922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7-8 класс</a:t>
          </a:r>
        </a:p>
      </dgm:t>
    </dgm:pt>
    <dgm:pt modelId="{085C5563-C2D2-4D78-9842-C7A7B21DE3EB}" type="parTrans" cxnId="{20FAD1F8-6D35-47D4-9FF9-D9124F877785}">
      <dgm:prSet/>
      <dgm:spPr/>
      <dgm:t>
        <a:bodyPr/>
        <a:lstStyle/>
        <a:p>
          <a:endParaRPr lang="ru-RU"/>
        </a:p>
      </dgm:t>
    </dgm:pt>
    <dgm:pt modelId="{EED46B1D-06B0-4270-87A9-96B11DC30209}" type="sibTrans" cxnId="{20FAD1F8-6D35-47D4-9FF9-D9124F877785}">
      <dgm:prSet/>
      <dgm:spPr/>
      <dgm:t>
        <a:bodyPr/>
        <a:lstStyle/>
        <a:p>
          <a:endParaRPr lang="ru-RU"/>
        </a:p>
      </dgm:t>
    </dgm:pt>
    <dgm:pt modelId="{1370799A-FC86-44E9-8BF6-B303B5B2C64C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9-11 класс</a:t>
          </a:r>
        </a:p>
      </dgm:t>
    </dgm:pt>
    <dgm:pt modelId="{F6BE44A1-EDC6-48C8-BDC1-892D07B3987C}" type="parTrans" cxnId="{02242BA0-7806-48FA-AD5F-98B3FCF17A8C}">
      <dgm:prSet/>
      <dgm:spPr/>
      <dgm:t>
        <a:bodyPr/>
        <a:lstStyle/>
        <a:p>
          <a:endParaRPr lang="ru-RU"/>
        </a:p>
      </dgm:t>
    </dgm:pt>
    <dgm:pt modelId="{A972BBE9-6EDB-4CE2-ABAB-D9A27D0C37CF}" type="sibTrans" cxnId="{02242BA0-7806-48FA-AD5F-98B3FCF17A8C}">
      <dgm:prSet/>
      <dgm:spPr/>
      <dgm:t>
        <a:bodyPr/>
        <a:lstStyle/>
        <a:p>
          <a:endParaRPr lang="ru-RU"/>
        </a:p>
      </dgm:t>
    </dgm:pt>
    <dgm:pt modelId="{6BF5B40A-CE58-4199-86FC-D633EA4EAAF6}" type="pres">
      <dgm:prSet presAssocID="{9BA2F822-9BFB-4340-AE47-719FCF88A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961E-32D0-474E-95F0-B987FF658FCF}" type="pres">
      <dgm:prSet presAssocID="{8C41BF0E-057B-42F5-B201-AA339BA15772}" presName="parentText" presStyleLbl="node1" presStyleIdx="0" presStyleCnt="3" custScaleY="122308" custLinFactNeighborY="-142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C9A-1E03-4B84-B914-1E2220227007}" type="pres">
      <dgm:prSet presAssocID="{8C41BF0E-057B-42F5-B201-AA339BA15772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27F64-B6EC-49D4-A16F-6E8F7BEFFB73}" type="pres">
      <dgm:prSet presAssocID="{0CFB265A-3944-45F6-BB67-777B20BEBDB2}" presName="parentText" presStyleLbl="node1" presStyleIdx="1" presStyleCnt="3" custLinFactNeighborY="-1023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915F7-E3C6-44B3-A6F7-759505363AC2}" type="pres">
      <dgm:prSet presAssocID="{0CFB265A-3944-45F6-BB67-777B20BEBDB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55A83-1CE7-4E3F-AC19-1FB66BF1AFFF}" type="pres">
      <dgm:prSet presAssocID="{E93644CF-CB8C-4A41-8280-C6F9D39EBC14}" presName="parentText" presStyleLbl="node1" presStyleIdx="2" presStyleCnt="3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DDD8-CF22-46F8-B23E-3CE7B244C3FD}" type="pres">
      <dgm:prSet presAssocID="{E93644CF-CB8C-4A41-8280-C6F9D39EBC1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01CD93-0F24-4088-BD87-01C8C08C6CBF}" type="presOf" srcId="{E5FF74EC-5BC8-42F0-B084-BDF5DB9FDD3A}" destId="{592915F7-E3C6-44B3-A6F7-759505363AC2}" srcOrd="0" destOrd="0" presId="urn:microsoft.com/office/officeart/2005/8/layout/vList2"/>
    <dgm:cxn modelId="{EA25A768-55A3-4287-AE9C-0B639241380F}" srcId="{9BA2F822-9BFB-4340-AE47-719FCF88AF89}" destId="{0CFB265A-3944-45F6-BB67-777B20BEBDB2}" srcOrd="1" destOrd="0" parTransId="{E8EEC7C5-C639-4F4B-9BC6-5BA162D9EA46}" sibTransId="{23B0C919-5444-43E4-BF4F-12732155667D}"/>
    <dgm:cxn modelId="{F5FB6749-2312-4375-8757-1526A39A6C9C}" type="presOf" srcId="{E93644CF-CB8C-4A41-8280-C6F9D39EBC14}" destId="{9E955A83-1CE7-4E3F-AC19-1FB66BF1AFFF}" srcOrd="0" destOrd="0" presId="urn:microsoft.com/office/officeart/2005/8/layout/vList2"/>
    <dgm:cxn modelId="{20FAD1F8-6D35-47D4-9FF9-D9124F877785}" srcId="{E93644CF-CB8C-4A41-8280-C6F9D39EBC14}" destId="{BBD7A663-0411-4E00-B62D-561AC12CE922}" srcOrd="0" destOrd="0" parTransId="{085C5563-C2D2-4D78-9842-C7A7B21DE3EB}" sibTransId="{EED46B1D-06B0-4270-87A9-96B11DC30209}"/>
    <dgm:cxn modelId="{B3F5783F-7950-4EB9-B9B2-BC986EE6B261}" srcId="{0CFB265A-3944-45F6-BB67-777B20BEBDB2}" destId="{E5FF74EC-5BC8-42F0-B084-BDF5DB9FDD3A}" srcOrd="0" destOrd="0" parTransId="{6E0E1491-88B6-4F53-9BAF-DB38DABC367A}" sibTransId="{79DE2C1B-F6F5-48DF-B903-5A3F1C00F3A3}"/>
    <dgm:cxn modelId="{D0B315CD-5020-4DE2-ACD5-4D3A752B0472}" type="presOf" srcId="{8C41BF0E-057B-42F5-B201-AA339BA15772}" destId="{B0EB961E-32D0-474E-95F0-B987FF658FCF}" srcOrd="0" destOrd="0" presId="urn:microsoft.com/office/officeart/2005/8/layout/vList2"/>
    <dgm:cxn modelId="{2EB70464-18AB-4B4F-894E-8B30CC9C59AE}" srcId="{8C41BF0E-057B-42F5-B201-AA339BA15772}" destId="{E1B847DB-E8E8-428A-8D04-353F95976753}" srcOrd="0" destOrd="0" parTransId="{BA16387F-C3AC-4FB8-BB47-4F1488528059}" sibTransId="{FD31E17E-25DE-4021-B712-F2C953E0006B}"/>
    <dgm:cxn modelId="{21AE20B3-71B0-4DAE-9564-470273F07518}" type="presOf" srcId="{E1B847DB-E8E8-428A-8D04-353F95976753}" destId="{CB880C9A-1E03-4B84-B914-1E2220227007}" srcOrd="0" destOrd="0" presId="urn:microsoft.com/office/officeart/2005/8/layout/vList2"/>
    <dgm:cxn modelId="{1A8BC589-9776-4AC6-8C7B-DC96AC19C4A7}" srcId="{9BA2F822-9BFB-4340-AE47-719FCF88AF89}" destId="{E93644CF-CB8C-4A41-8280-C6F9D39EBC14}" srcOrd="2" destOrd="0" parTransId="{40C294BF-54DC-4C18-96F9-6B5EFD81ABE4}" sibTransId="{92375939-A2B3-432F-85F9-054E843F6FF8}"/>
    <dgm:cxn modelId="{02242BA0-7806-48FA-AD5F-98B3FCF17A8C}" srcId="{E93644CF-CB8C-4A41-8280-C6F9D39EBC14}" destId="{1370799A-FC86-44E9-8BF6-B303B5B2C64C}" srcOrd="1" destOrd="0" parTransId="{F6BE44A1-EDC6-48C8-BDC1-892D07B3987C}" sibTransId="{A972BBE9-6EDB-4CE2-ABAB-D9A27D0C37CF}"/>
    <dgm:cxn modelId="{7C0F2A9B-5521-4400-B3ED-F5EF867A497B}" srcId="{9BA2F822-9BFB-4340-AE47-719FCF88AF89}" destId="{8C41BF0E-057B-42F5-B201-AA339BA15772}" srcOrd="0" destOrd="0" parTransId="{FC540BE6-B971-47BD-B591-DC8EBEFB70BE}" sibTransId="{9AEBD5E3-B5C0-49EC-B8C3-373E578CED02}"/>
    <dgm:cxn modelId="{E355BE10-4E14-4D69-8184-316CC57D4492}" type="presOf" srcId="{9BA2F822-9BFB-4340-AE47-719FCF88AF89}" destId="{6BF5B40A-CE58-4199-86FC-D633EA4EAAF6}" srcOrd="0" destOrd="0" presId="urn:microsoft.com/office/officeart/2005/8/layout/vList2"/>
    <dgm:cxn modelId="{71FE90C0-FB2F-4AC5-B47F-E87AFDB3BD2C}" type="presOf" srcId="{1370799A-FC86-44E9-8BF6-B303B5B2C64C}" destId="{02EEDDD8-CF22-46F8-B23E-3CE7B244C3FD}" srcOrd="0" destOrd="1" presId="urn:microsoft.com/office/officeart/2005/8/layout/vList2"/>
    <dgm:cxn modelId="{76DBABCC-27C2-442D-B31B-B03DCA2220D8}" type="presOf" srcId="{BBD7A663-0411-4E00-B62D-561AC12CE922}" destId="{02EEDDD8-CF22-46F8-B23E-3CE7B244C3FD}" srcOrd="0" destOrd="0" presId="urn:microsoft.com/office/officeart/2005/8/layout/vList2"/>
    <dgm:cxn modelId="{387A9512-8ABC-4A92-9EB0-56EB578F8F5E}" type="presOf" srcId="{0CFB265A-3944-45F6-BB67-777B20BEBDB2}" destId="{EF927F64-B6EC-49D4-A16F-6E8F7BEFFB73}" srcOrd="0" destOrd="0" presId="urn:microsoft.com/office/officeart/2005/8/layout/vList2"/>
    <dgm:cxn modelId="{BD8AD8E2-BB48-4B56-AC85-5765A9D40D09}" type="presOf" srcId="{67CA83A3-E978-4D70-8578-B54AE6D087C1}" destId="{CB880C9A-1E03-4B84-B914-1E2220227007}" srcOrd="0" destOrd="1" presId="urn:microsoft.com/office/officeart/2005/8/layout/vList2"/>
    <dgm:cxn modelId="{F450E53E-3406-434D-8813-2B9C5EC8C7B3}" srcId="{8C41BF0E-057B-42F5-B201-AA339BA15772}" destId="{67CA83A3-E978-4D70-8578-B54AE6D087C1}" srcOrd="1" destOrd="0" parTransId="{5D3606C7-4E2C-4757-96E2-08E6442F4059}" sibTransId="{0D32C5D4-8C3B-4210-82A2-F04C817EA8A5}"/>
    <dgm:cxn modelId="{66ECE8DA-E6F6-4577-B6C9-10CD2476DD11}" type="presParOf" srcId="{6BF5B40A-CE58-4199-86FC-D633EA4EAAF6}" destId="{B0EB961E-32D0-474E-95F0-B987FF658FCF}" srcOrd="0" destOrd="0" presId="urn:microsoft.com/office/officeart/2005/8/layout/vList2"/>
    <dgm:cxn modelId="{A23FA796-2A4E-4396-AA05-304FBD201055}" type="presParOf" srcId="{6BF5B40A-CE58-4199-86FC-D633EA4EAAF6}" destId="{CB880C9A-1E03-4B84-B914-1E2220227007}" srcOrd="1" destOrd="0" presId="urn:microsoft.com/office/officeart/2005/8/layout/vList2"/>
    <dgm:cxn modelId="{F768B24B-DD6F-4C76-A1F9-87FA0A4AFE0A}" type="presParOf" srcId="{6BF5B40A-CE58-4199-86FC-D633EA4EAAF6}" destId="{EF927F64-B6EC-49D4-A16F-6E8F7BEFFB73}" srcOrd="2" destOrd="0" presId="urn:microsoft.com/office/officeart/2005/8/layout/vList2"/>
    <dgm:cxn modelId="{B7D981C1-2596-497F-ACC3-4EBE94E5177F}" type="presParOf" srcId="{6BF5B40A-CE58-4199-86FC-D633EA4EAAF6}" destId="{592915F7-E3C6-44B3-A6F7-759505363AC2}" srcOrd="3" destOrd="0" presId="urn:microsoft.com/office/officeart/2005/8/layout/vList2"/>
    <dgm:cxn modelId="{6564B560-ACB9-44F4-97E4-3C62DE517D89}" type="presParOf" srcId="{6BF5B40A-CE58-4199-86FC-D633EA4EAAF6}" destId="{9E955A83-1CE7-4E3F-AC19-1FB66BF1AFFF}" srcOrd="4" destOrd="0" presId="urn:microsoft.com/office/officeart/2005/8/layout/vList2"/>
    <dgm:cxn modelId="{3AD664F2-88A4-4A86-8CA3-7820F3799537}" type="presParOf" srcId="{6BF5B40A-CE58-4199-86FC-D633EA4EAAF6}" destId="{02EEDDD8-CF22-46F8-B23E-3CE7B244C3F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A2F822-9BFB-4340-AE47-719FCF88AF8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C41BF0E-057B-42F5-B201-AA339BA15772}">
      <dgm:prSet phldrT="[Текст]"/>
      <dgm:spPr>
        <a:gradFill rotWithShape="0">
          <a:gsLst>
            <a:gs pos="0">
              <a:srgbClr val="7CA3BF"/>
            </a:gs>
            <a:gs pos="35000">
              <a:srgbClr val="E2EAF0"/>
            </a:gs>
            <a:gs pos="100000">
              <a:srgbClr val="779FBC"/>
            </a:gs>
          </a:gsLst>
        </a:gradFill>
      </dgm:spPr>
      <dgm:t>
        <a:bodyPr/>
        <a:lstStyle/>
        <a:p>
          <a:r>
            <a:rPr lang="ru-RU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Инженериада</a:t>
          </a:r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 УГМК</a:t>
          </a:r>
        </a:p>
      </dgm:t>
    </dgm:pt>
    <dgm:pt modelId="{FC540BE6-B971-47BD-B591-DC8EBEFB70BE}" type="parTrans" cxnId="{7C0F2A9B-5521-4400-B3ED-F5EF867A497B}">
      <dgm:prSet/>
      <dgm:spPr/>
      <dgm:t>
        <a:bodyPr/>
        <a:lstStyle/>
        <a:p>
          <a:endParaRPr lang="ru-RU"/>
        </a:p>
      </dgm:t>
    </dgm:pt>
    <dgm:pt modelId="{9AEBD5E3-B5C0-49EC-B8C3-373E578CED02}" type="sibTrans" cxnId="{7C0F2A9B-5521-4400-B3ED-F5EF867A497B}">
      <dgm:prSet/>
      <dgm:spPr/>
      <dgm:t>
        <a:bodyPr/>
        <a:lstStyle/>
        <a:p>
          <a:endParaRPr lang="ru-RU"/>
        </a:p>
      </dgm:t>
    </dgm:pt>
    <dgm:pt modelId="{E1B847DB-E8E8-428A-8D04-353F95976753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К участию приглашаются все ученики Инженерной школы</a:t>
          </a:r>
        </a:p>
      </dgm:t>
    </dgm:pt>
    <dgm:pt modelId="{BA16387F-C3AC-4FB8-BB47-4F1488528059}" type="parTrans" cxnId="{2EB70464-18AB-4B4F-894E-8B30CC9C59AE}">
      <dgm:prSet/>
      <dgm:spPr/>
      <dgm:t>
        <a:bodyPr/>
        <a:lstStyle/>
        <a:p>
          <a:endParaRPr lang="ru-RU"/>
        </a:p>
      </dgm:t>
    </dgm:pt>
    <dgm:pt modelId="{FD31E17E-25DE-4021-B712-F2C953E0006B}" type="sibTrans" cxnId="{2EB70464-18AB-4B4F-894E-8B30CC9C59AE}">
      <dgm:prSet/>
      <dgm:spPr/>
      <dgm:t>
        <a:bodyPr/>
        <a:lstStyle/>
        <a:p>
          <a:endParaRPr lang="ru-RU"/>
        </a:p>
      </dgm:t>
    </dgm:pt>
    <dgm:pt modelId="{67CA83A3-E978-4D70-8578-B54AE6D087C1}">
      <dgm:prSet phldrT="[Текст]"/>
      <dgm:spPr/>
      <dgm:t>
        <a:bodyPr/>
        <a:lstStyle/>
        <a:p>
          <a:r>
            <a:rPr lang="ru-RU" dirty="0" smtClean="0">
              <a:latin typeface="Bahnschrift SemiBold" panose="020B0502040204020203" pitchFamily="34" charset="0"/>
            </a:rPr>
            <a:t>Заявки на участие – до 20 октября 2022 г.</a:t>
          </a:r>
          <a:endParaRPr lang="ru-RU" dirty="0">
            <a:latin typeface="Bahnschrift SemiBold" panose="020B0502040204020203" pitchFamily="34" charset="0"/>
          </a:endParaRPr>
        </a:p>
      </dgm:t>
    </dgm:pt>
    <dgm:pt modelId="{5D3606C7-4E2C-4757-96E2-08E6442F4059}" type="parTrans" cxnId="{F450E53E-3406-434D-8813-2B9C5EC8C7B3}">
      <dgm:prSet/>
      <dgm:spPr/>
      <dgm:t>
        <a:bodyPr/>
        <a:lstStyle/>
        <a:p>
          <a:endParaRPr lang="ru-RU"/>
        </a:p>
      </dgm:t>
    </dgm:pt>
    <dgm:pt modelId="{0D32C5D4-8C3B-4210-82A2-F04C817EA8A5}" type="sibTrans" cxnId="{F450E53E-3406-434D-8813-2B9C5EC8C7B3}">
      <dgm:prSet/>
      <dgm:spPr/>
      <dgm:t>
        <a:bodyPr/>
        <a:lstStyle/>
        <a:p>
          <a:endParaRPr lang="ru-RU"/>
        </a:p>
      </dgm:t>
    </dgm:pt>
    <dgm:pt modelId="{BA03C1AE-A3B5-42FF-85CF-D5DE751E71E8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Открытие </a:t>
          </a:r>
          <a:r>
            <a:rPr lang="ru-RU" dirty="0" err="1">
              <a:latin typeface="Bahnschrift SemiBold" panose="020B0502040204020203" pitchFamily="34" charset="0"/>
            </a:rPr>
            <a:t>Инж.школы</a:t>
          </a:r>
          <a:r>
            <a:rPr lang="ru-RU" dirty="0">
              <a:latin typeface="Bahnschrift SemiBold" panose="020B0502040204020203" pitchFamily="34" charset="0"/>
            </a:rPr>
            <a:t> УГМК (05-08 октября)</a:t>
          </a:r>
        </a:p>
      </dgm:t>
    </dgm:pt>
    <dgm:pt modelId="{856D423C-D39E-4635-B013-081AA085AEFF}" type="parTrans" cxnId="{8DD0A23A-3913-471D-899A-336C131082AF}">
      <dgm:prSet/>
      <dgm:spPr/>
      <dgm:t>
        <a:bodyPr/>
        <a:lstStyle/>
        <a:p>
          <a:endParaRPr lang="ru-RU"/>
        </a:p>
      </dgm:t>
    </dgm:pt>
    <dgm:pt modelId="{E79BF33D-8B80-427B-95BD-4FA7DD4E2AC3}" type="sibTrans" cxnId="{8DD0A23A-3913-471D-899A-336C131082AF}">
      <dgm:prSet/>
      <dgm:spPr/>
      <dgm:t>
        <a:bodyPr/>
        <a:lstStyle/>
        <a:p>
          <a:endParaRPr lang="ru-RU"/>
        </a:p>
      </dgm:t>
    </dgm:pt>
    <dgm:pt modelId="{07F4DE68-6533-4F22-9670-00B0C99CC816}">
      <dgm:prSet phldrT="[Текст]"/>
      <dgm:spPr>
        <a:gradFill rotWithShape="0">
          <a:gsLst>
            <a:gs pos="0">
              <a:srgbClr val="7CA3BF"/>
            </a:gs>
            <a:gs pos="35000">
              <a:srgbClr val="E2EAF0"/>
            </a:gs>
            <a:gs pos="100000">
              <a:srgbClr val="779FBC"/>
            </a:gs>
          </a:gsLst>
        </a:gradFill>
      </dgm:spPr>
      <dgm:t>
        <a:bodyPr/>
        <a:lstStyle/>
        <a:p>
          <a:r>
            <a:rPr lang="ru-RU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Ежемесячные ивенты</a:t>
          </a:r>
        </a:p>
      </dgm:t>
    </dgm:pt>
    <dgm:pt modelId="{5B3D0C20-8F79-4B85-A7C0-A271436DA93C}" type="parTrans" cxnId="{7C90E026-8245-4EB6-A42A-0A8F8D7F4A6B}">
      <dgm:prSet/>
      <dgm:spPr/>
      <dgm:t>
        <a:bodyPr/>
        <a:lstStyle/>
        <a:p>
          <a:endParaRPr lang="ru-RU"/>
        </a:p>
      </dgm:t>
    </dgm:pt>
    <dgm:pt modelId="{65F838B2-3EBE-4A73-8F38-90F07FD91EF7}" type="sibTrans" cxnId="{7C90E026-8245-4EB6-A42A-0A8F8D7F4A6B}">
      <dgm:prSet/>
      <dgm:spPr/>
      <dgm:t>
        <a:bodyPr/>
        <a:lstStyle/>
        <a:p>
          <a:endParaRPr lang="ru-RU"/>
        </a:p>
      </dgm:t>
    </dgm:pt>
    <dgm:pt modelId="{09B8CE65-6C61-45DF-93DE-D50111F93425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Посвящение в ученики </a:t>
          </a:r>
          <a:r>
            <a:rPr lang="ru-RU" dirty="0" err="1">
              <a:latin typeface="Bahnschrift SemiBold" panose="020B0502040204020203" pitchFamily="34" charset="0"/>
            </a:rPr>
            <a:t>Инж.школы</a:t>
          </a:r>
          <a:r>
            <a:rPr lang="ru-RU" dirty="0">
              <a:latin typeface="Bahnschrift SemiBold" panose="020B0502040204020203" pitchFamily="34" charset="0"/>
            </a:rPr>
            <a:t> УГМК (ноябрь)</a:t>
          </a:r>
        </a:p>
      </dgm:t>
    </dgm:pt>
    <dgm:pt modelId="{8F157916-C8EB-4C56-A635-9D23876189A7}" type="parTrans" cxnId="{14BDBE10-0397-44CF-A687-70A0C07F0007}">
      <dgm:prSet/>
      <dgm:spPr/>
      <dgm:t>
        <a:bodyPr/>
        <a:lstStyle/>
        <a:p>
          <a:endParaRPr lang="ru-RU"/>
        </a:p>
      </dgm:t>
    </dgm:pt>
    <dgm:pt modelId="{9C975DF4-93BE-462B-ACBE-4E18836722F8}" type="sibTrans" cxnId="{14BDBE10-0397-44CF-A687-70A0C07F0007}">
      <dgm:prSet/>
      <dgm:spPr/>
      <dgm:t>
        <a:bodyPr/>
        <a:lstStyle/>
        <a:p>
          <a:endParaRPr lang="ru-RU"/>
        </a:p>
      </dgm:t>
    </dgm:pt>
    <dgm:pt modelId="{72F351E9-DA77-42D1-A1B6-B816D51E9E3C}">
      <dgm:prSet phldrT="[Текст]"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«Инженерная Елка» (декабрь)</a:t>
          </a:r>
        </a:p>
      </dgm:t>
    </dgm:pt>
    <dgm:pt modelId="{C640E987-1249-4C28-9360-76090D1268C2}" type="parTrans" cxnId="{D5B64C68-DE1D-4FE4-A38B-6B88160EF7FB}">
      <dgm:prSet/>
      <dgm:spPr/>
      <dgm:t>
        <a:bodyPr/>
        <a:lstStyle/>
        <a:p>
          <a:endParaRPr lang="ru-RU"/>
        </a:p>
      </dgm:t>
    </dgm:pt>
    <dgm:pt modelId="{4D194C72-E18F-4693-B171-8E63409A845A}" type="sibTrans" cxnId="{D5B64C68-DE1D-4FE4-A38B-6B88160EF7FB}">
      <dgm:prSet/>
      <dgm:spPr/>
      <dgm:t>
        <a:bodyPr/>
        <a:lstStyle/>
        <a:p>
          <a:endParaRPr lang="ru-RU"/>
        </a:p>
      </dgm:t>
    </dgm:pt>
    <dgm:pt modelId="{6BF5B40A-CE58-4199-86FC-D633EA4EAAF6}" type="pres">
      <dgm:prSet presAssocID="{9BA2F822-9BFB-4340-AE47-719FCF88AF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B961E-32D0-474E-95F0-B987FF658FCF}" type="pres">
      <dgm:prSet presAssocID="{8C41BF0E-057B-42F5-B201-AA339BA1577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880C9A-1E03-4B84-B914-1E2220227007}" type="pres">
      <dgm:prSet presAssocID="{8C41BF0E-057B-42F5-B201-AA339BA1577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941B3-230D-4D03-B788-94C82C9D71D3}" type="pres">
      <dgm:prSet presAssocID="{07F4DE68-6533-4F22-9670-00B0C99CC81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5FC69-043A-4C69-BD2A-C84A0E5E7F81}" type="pres">
      <dgm:prSet presAssocID="{07F4DE68-6533-4F22-9670-00B0C99CC81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6CF26C-6677-48F6-97CE-5AF3B615CED0}" type="presOf" srcId="{07F4DE68-6533-4F22-9670-00B0C99CC816}" destId="{FF1941B3-230D-4D03-B788-94C82C9D71D3}" srcOrd="0" destOrd="0" presId="urn:microsoft.com/office/officeart/2005/8/layout/vList2"/>
    <dgm:cxn modelId="{D5B64C68-DE1D-4FE4-A38B-6B88160EF7FB}" srcId="{07F4DE68-6533-4F22-9670-00B0C99CC816}" destId="{72F351E9-DA77-42D1-A1B6-B816D51E9E3C}" srcOrd="2" destOrd="0" parTransId="{C640E987-1249-4C28-9360-76090D1268C2}" sibTransId="{4D194C72-E18F-4693-B171-8E63409A845A}"/>
    <dgm:cxn modelId="{14BDBE10-0397-44CF-A687-70A0C07F0007}" srcId="{07F4DE68-6533-4F22-9670-00B0C99CC816}" destId="{09B8CE65-6C61-45DF-93DE-D50111F93425}" srcOrd="1" destOrd="0" parTransId="{8F157916-C8EB-4C56-A635-9D23876189A7}" sibTransId="{9C975DF4-93BE-462B-ACBE-4E18836722F8}"/>
    <dgm:cxn modelId="{541A9F83-CACA-4C97-B107-3E95EDF7E7E7}" type="presOf" srcId="{09B8CE65-6C61-45DF-93DE-D50111F93425}" destId="{9F65FC69-043A-4C69-BD2A-C84A0E5E7F81}" srcOrd="0" destOrd="1" presId="urn:microsoft.com/office/officeart/2005/8/layout/vList2"/>
    <dgm:cxn modelId="{C7DFC5D3-0530-4EC8-8CAF-EE4EA75515E3}" type="presOf" srcId="{67CA83A3-E978-4D70-8578-B54AE6D087C1}" destId="{CB880C9A-1E03-4B84-B914-1E2220227007}" srcOrd="0" destOrd="1" presId="urn:microsoft.com/office/officeart/2005/8/layout/vList2"/>
    <dgm:cxn modelId="{9FED5CE5-986F-477A-832C-57B8D9E65C50}" type="presOf" srcId="{E1B847DB-E8E8-428A-8D04-353F95976753}" destId="{CB880C9A-1E03-4B84-B914-1E2220227007}" srcOrd="0" destOrd="0" presId="urn:microsoft.com/office/officeart/2005/8/layout/vList2"/>
    <dgm:cxn modelId="{2EB70464-18AB-4B4F-894E-8B30CC9C59AE}" srcId="{8C41BF0E-057B-42F5-B201-AA339BA15772}" destId="{E1B847DB-E8E8-428A-8D04-353F95976753}" srcOrd="0" destOrd="0" parTransId="{BA16387F-C3AC-4FB8-BB47-4F1488528059}" sibTransId="{FD31E17E-25DE-4021-B712-F2C953E0006B}"/>
    <dgm:cxn modelId="{27ABDB88-4C99-467E-8F74-2C9110351123}" type="presOf" srcId="{8C41BF0E-057B-42F5-B201-AA339BA15772}" destId="{B0EB961E-32D0-474E-95F0-B987FF658FCF}" srcOrd="0" destOrd="0" presId="urn:microsoft.com/office/officeart/2005/8/layout/vList2"/>
    <dgm:cxn modelId="{52C8CBFB-1A12-4210-B1E5-9478DE2CD2C5}" type="presOf" srcId="{9BA2F822-9BFB-4340-AE47-719FCF88AF89}" destId="{6BF5B40A-CE58-4199-86FC-D633EA4EAAF6}" srcOrd="0" destOrd="0" presId="urn:microsoft.com/office/officeart/2005/8/layout/vList2"/>
    <dgm:cxn modelId="{7C90E026-8245-4EB6-A42A-0A8F8D7F4A6B}" srcId="{9BA2F822-9BFB-4340-AE47-719FCF88AF89}" destId="{07F4DE68-6533-4F22-9670-00B0C99CC816}" srcOrd="1" destOrd="0" parTransId="{5B3D0C20-8F79-4B85-A7C0-A271436DA93C}" sibTransId="{65F838B2-3EBE-4A73-8F38-90F07FD91EF7}"/>
    <dgm:cxn modelId="{F88DA618-616D-4880-B043-422E77F200CC}" type="presOf" srcId="{72F351E9-DA77-42D1-A1B6-B816D51E9E3C}" destId="{9F65FC69-043A-4C69-BD2A-C84A0E5E7F81}" srcOrd="0" destOrd="2" presId="urn:microsoft.com/office/officeart/2005/8/layout/vList2"/>
    <dgm:cxn modelId="{F450E53E-3406-434D-8813-2B9C5EC8C7B3}" srcId="{8C41BF0E-057B-42F5-B201-AA339BA15772}" destId="{67CA83A3-E978-4D70-8578-B54AE6D087C1}" srcOrd="1" destOrd="0" parTransId="{5D3606C7-4E2C-4757-96E2-08E6442F4059}" sibTransId="{0D32C5D4-8C3B-4210-82A2-F04C817EA8A5}"/>
    <dgm:cxn modelId="{B5B5D0E6-6D8C-4B6A-B9F1-5602DE492CD3}" type="presOf" srcId="{BA03C1AE-A3B5-42FF-85CF-D5DE751E71E8}" destId="{9F65FC69-043A-4C69-BD2A-C84A0E5E7F81}" srcOrd="0" destOrd="0" presId="urn:microsoft.com/office/officeart/2005/8/layout/vList2"/>
    <dgm:cxn modelId="{8DD0A23A-3913-471D-899A-336C131082AF}" srcId="{07F4DE68-6533-4F22-9670-00B0C99CC816}" destId="{BA03C1AE-A3B5-42FF-85CF-D5DE751E71E8}" srcOrd="0" destOrd="0" parTransId="{856D423C-D39E-4635-B013-081AA085AEFF}" sibTransId="{E79BF33D-8B80-427B-95BD-4FA7DD4E2AC3}"/>
    <dgm:cxn modelId="{7C0F2A9B-5521-4400-B3ED-F5EF867A497B}" srcId="{9BA2F822-9BFB-4340-AE47-719FCF88AF89}" destId="{8C41BF0E-057B-42F5-B201-AA339BA15772}" srcOrd="0" destOrd="0" parTransId="{FC540BE6-B971-47BD-B591-DC8EBEFB70BE}" sibTransId="{9AEBD5E3-B5C0-49EC-B8C3-373E578CED02}"/>
    <dgm:cxn modelId="{E6D23878-ED68-4801-A676-B842E88908DE}" type="presParOf" srcId="{6BF5B40A-CE58-4199-86FC-D633EA4EAAF6}" destId="{B0EB961E-32D0-474E-95F0-B987FF658FCF}" srcOrd="0" destOrd="0" presId="urn:microsoft.com/office/officeart/2005/8/layout/vList2"/>
    <dgm:cxn modelId="{2058F1DF-C89F-45C7-BCD3-DDCB5B611397}" type="presParOf" srcId="{6BF5B40A-CE58-4199-86FC-D633EA4EAAF6}" destId="{CB880C9A-1E03-4B84-B914-1E2220227007}" srcOrd="1" destOrd="0" presId="urn:microsoft.com/office/officeart/2005/8/layout/vList2"/>
    <dgm:cxn modelId="{4311D6B7-2035-4597-B91F-3E81BBFA6F4C}" type="presParOf" srcId="{6BF5B40A-CE58-4199-86FC-D633EA4EAAF6}" destId="{FF1941B3-230D-4D03-B788-94C82C9D71D3}" srcOrd="2" destOrd="0" presId="urn:microsoft.com/office/officeart/2005/8/layout/vList2"/>
    <dgm:cxn modelId="{C43BE5B0-88F2-4A12-8B1F-1C994CE3CC64}" type="presParOf" srcId="{6BF5B40A-CE58-4199-86FC-D633EA4EAAF6}" destId="{9F65FC69-043A-4C69-BD2A-C84A0E5E7F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0FD0C-C0B2-4FF4-92FA-D5E6B47ED479}" type="doc">
      <dgm:prSet loTypeId="urn:microsoft.com/office/officeart/2005/8/layout/b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797182-10E6-4251-A6EC-1B95FB8C8C77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pPr algn="ctr"/>
          <a:r>
            <a:rPr lang="ru-RU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29 августа – </a:t>
          </a:r>
        </a:p>
        <a:p>
          <a:pPr algn="ctr"/>
          <a:r>
            <a:rPr lang="ru-RU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22 сентября</a:t>
          </a:r>
        </a:p>
        <a:p>
          <a:pPr algn="ctr"/>
          <a:r>
            <a:rPr lang="ru-RU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Регистрация</a:t>
          </a:r>
          <a:endParaRPr lang="ru-RU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55C7AFE4-6C12-451D-BEF7-C19D697988DC}" type="parTrans" cxnId="{AF570B62-8C65-4392-B9C8-E4CCE6F4828B}">
      <dgm:prSet/>
      <dgm:spPr/>
      <dgm:t>
        <a:bodyPr/>
        <a:lstStyle/>
        <a:p>
          <a:pPr algn="ctr"/>
          <a:endParaRPr lang="ru-RU"/>
        </a:p>
      </dgm:t>
    </dgm:pt>
    <dgm:pt modelId="{FC2AEB55-2810-4CA3-B5BA-E65D0BC280CD}" type="sibTrans" cxnId="{AF570B62-8C65-4392-B9C8-E4CCE6F4828B}">
      <dgm:prSet/>
      <dgm:spPr>
        <a:ln w="31750"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45D3AEF5-5CE1-442C-A9B3-293281DA77F4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pPr algn="ctr"/>
          <a:r>
            <a:rPr lang="ru-RU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15-21 сентября </a:t>
          </a:r>
        </a:p>
        <a:p>
          <a:pPr algn="ctr"/>
          <a:r>
            <a:rPr lang="ru-RU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Установочные вебинары</a:t>
          </a:r>
          <a:endParaRPr lang="ru-RU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1C7573AE-0337-4B79-9AE1-15A5D4AC0482}" type="parTrans" cxnId="{5D695BD4-023F-46E6-8FB6-5DA91A4F6BA6}">
      <dgm:prSet/>
      <dgm:spPr/>
      <dgm:t>
        <a:bodyPr/>
        <a:lstStyle/>
        <a:p>
          <a:pPr algn="ctr"/>
          <a:endParaRPr lang="ru-RU"/>
        </a:p>
      </dgm:t>
    </dgm:pt>
    <dgm:pt modelId="{3AFB4AF0-4B26-49A6-ADE9-98B217DE15F3}" type="sibTrans" cxnId="{5D695BD4-023F-46E6-8FB6-5DA91A4F6BA6}">
      <dgm:prSet/>
      <dgm:spPr>
        <a:ln w="31750"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55BD060D-54EE-4DFB-9252-2D6467D97A3D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pPr algn="ctr"/>
          <a:r>
            <a:rPr lang="en-US" sz="2300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15-22 </a:t>
          </a:r>
          <a:r>
            <a:rPr lang="ru-RU" sz="2300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сентября</a:t>
          </a:r>
        </a:p>
        <a:p>
          <a:pPr algn="ctr"/>
          <a:r>
            <a:rPr lang="ru-RU" sz="2000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Вводный курс «Введение в профессию инженера»</a:t>
          </a:r>
          <a:endParaRPr lang="ru-RU" sz="2000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084C9116-9713-4293-9409-6F20EA24664A}" type="parTrans" cxnId="{035C80BB-3E3F-4790-803A-120471065302}">
      <dgm:prSet/>
      <dgm:spPr/>
      <dgm:t>
        <a:bodyPr/>
        <a:lstStyle/>
        <a:p>
          <a:pPr algn="ctr"/>
          <a:endParaRPr lang="ru-RU"/>
        </a:p>
      </dgm:t>
    </dgm:pt>
    <dgm:pt modelId="{4C567DB2-5EFB-47CD-A50D-D0F1F4D52F12}" type="sibTrans" cxnId="{035C80BB-3E3F-4790-803A-120471065302}">
      <dgm:prSet/>
      <dgm:spPr>
        <a:ln w="31750"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E5CB8906-6EF6-4F0C-9AF2-F04AA001B1F3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pPr algn="ctr"/>
          <a:r>
            <a:rPr lang="ru-RU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23-24 сентября</a:t>
          </a:r>
        </a:p>
        <a:p>
          <a:pPr algn="ctr"/>
          <a:r>
            <a:rPr lang="ru-RU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Конкурсный отбор</a:t>
          </a:r>
          <a:endParaRPr lang="ru-RU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B694AE33-C3C7-4BF8-A542-197756E6FD90}" type="parTrans" cxnId="{6685F8E6-096A-4FE4-8974-10839C5FCF5E}">
      <dgm:prSet/>
      <dgm:spPr/>
      <dgm:t>
        <a:bodyPr/>
        <a:lstStyle/>
        <a:p>
          <a:pPr algn="ctr"/>
          <a:endParaRPr lang="ru-RU"/>
        </a:p>
      </dgm:t>
    </dgm:pt>
    <dgm:pt modelId="{9D156905-9755-4FBA-8F1C-1257B08B4E53}" type="sibTrans" cxnId="{6685F8E6-096A-4FE4-8974-10839C5FCF5E}">
      <dgm:prSet/>
      <dgm:spPr>
        <a:ln w="31750"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A7484743-03BF-4B5A-AEE2-4F7C0D85AC2A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pPr algn="ctr"/>
          <a:r>
            <a:rPr lang="ru-RU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29 сентября – 03 октября</a:t>
          </a:r>
        </a:p>
        <a:p>
          <a:pPr algn="ctr"/>
          <a:r>
            <a:rPr lang="ru-RU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Зачисление</a:t>
          </a:r>
          <a:endParaRPr lang="ru-RU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703BA63E-130A-414C-A3B5-1FA7C80E69CD}" type="parTrans" cxnId="{F8FA7E24-7C12-4DD9-9C32-D788D22165F1}">
      <dgm:prSet/>
      <dgm:spPr/>
      <dgm:t>
        <a:bodyPr/>
        <a:lstStyle/>
        <a:p>
          <a:pPr algn="ctr"/>
          <a:endParaRPr lang="ru-RU"/>
        </a:p>
      </dgm:t>
    </dgm:pt>
    <dgm:pt modelId="{8891E561-3A98-4754-BD1E-C1D6ECAA43EA}" type="sibTrans" cxnId="{F8FA7E24-7C12-4DD9-9C32-D788D22165F1}">
      <dgm:prSet/>
      <dgm:spPr>
        <a:ln w="31750">
          <a:solidFill>
            <a:schemeClr val="tx2">
              <a:lumMod val="25000"/>
              <a:lumOff val="75000"/>
            </a:schemeClr>
          </a:solidFill>
        </a:ln>
      </dgm:spPr>
      <dgm:t>
        <a:bodyPr/>
        <a:lstStyle/>
        <a:p>
          <a:pPr algn="ctr"/>
          <a:endParaRPr lang="ru-RU"/>
        </a:p>
      </dgm:t>
    </dgm:pt>
    <dgm:pt modelId="{DE0CD98B-0B3F-4A0E-A038-F889904A0CB7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pPr algn="ctr"/>
          <a:r>
            <a:rPr lang="ru-RU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05-06 октября</a:t>
          </a:r>
        </a:p>
        <a:p>
          <a:pPr algn="ctr"/>
          <a:r>
            <a:rPr lang="ru-RU" b="1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Старт обучения</a:t>
          </a:r>
          <a:endParaRPr lang="ru-RU" b="1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5023AD50-8A27-451C-9564-AA370D40B714}" type="parTrans" cxnId="{B9013178-4C4E-4535-9B76-D4DFFEC2E818}">
      <dgm:prSet/>
      <dgm:spPr/>
      <dgm:t>
        <a:bodyPr/>
        <a:lstStyle/>
        <a:p>
          <a:pPr algn="ctr"/>
          <a:endParaRPr lang="ru-RU"/>
        </a:p>
      </dgm:t>
    </dgm:pt>
    <dgm:pt modelId="{A5576015-E852-4E8A-A04E-D41061F9EE92}" type="sibTrans" cxnId="{B9013178-4C4E-4535-9B76-D4DFFEC2E818}">
      <dgm:prSet/>
      <dgm:spPr/>
      <dgm:t>
        <a:bodyPr/>
        <a:lstStyle/>
        <a:p>
          <a:pPr algn="ctr"/>
          <a:endParaRPr lang="ru-RU"/>
        </a:p>
      </dgm:t>
    </dgm:pt>
    <dgm:pt modelId="{83DD43C2-0093-408A-AE51-2A1A338F5B01}" type="pres">
      <dgm:prSet presAssocID="{DBC0FD0C-C0B2-4FF4-92FA-D5E6B47ED4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746E0E-21EC-401B-B4DB-936E9888AE2F}" type="pres">
      <dgm:prSet presAssocID="{74797182-10E6-4251-A6EC-1B95FB8C8C77}" presName="node" presStyleLbl="node1" presStyleIdx="0" presStyleCnt="6" custLinFactNeighborX="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4A8161-D5FB-470F-86B0-0D804FA4D867}" type="pres">
      <dgm:prSet presAssocID="{FC2AEB55-2810-4CA3-B5BA-E65D0BC280CD}" presName="sibTrans" presStyleLbl="sibTrans1D1" presStyleIdx="0" presStyleCnt="5"/>
      <dgm:spPr/>
      <dgm:t>
        <a:bodyPr/>
        <a:lstStyle/>
        <a:p>
          <a:endParaRPr lang="ru-RU"/>
        </a:p>
      </dgm:t>
    </dgm:pt>
    <dgm:pt modelId="{F4ED081F-C54B-4B3D-86B2-0AE2C1C204B2}" type="pres">
      <dgm:prSet presAssocID="{FC2AEB55-2810-4CA3-B5BA-E65D0BC280CD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26D8D6AE-0FED-4F05-BB37-F17BB449B9B5}" type="pres">
      <dgm:prSet presAssocID="{45D3AEF5-5CE1-442C-A9B3-293281DA77F4}" presName="node" presStyleLbl="node1" presStyleIdx="1" presStyleCnt="6" custLinFactNeighborX="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34F15-7B52-48CF-8962-0D13259DA696}" type="pres">
      <dgm:prSet presAssocID="{3AFB4AF0-4B26-49A6-ADE9-98B217DE15F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AB6B0B7D-3E1B-4DD2-80FA-339CC08AFC4D}" type="pres">
      <dgm:prSet presAssocID="{3AFB4AF0-4B26-49A6-ADE9-98B217DE15F3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9D8741B3-BCE8-434E-9BE1-4407EC37853B}" type="pres">
      <dgm:prSet presAssocID="{55BD060D-54EE-4DFB-9252-2D6467D97A3D}" presName="node" presStyleLbl="node1" presStyleIdx="2" presStyleCnt="6" custLinFactNeighborX="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C5037-ACF2-44B3-8322-9F57A051171D}" type="pres">
      <dgm:prSet presAssocID="{4C567DB2-5EFB-47CD-A50D-D0F1F4D52F12}" presName="sibTrans" presStyleLbl="sibTrans1D1" presStyleIdx="2" presStyleCnt="5"/>
      <dgm:spPr/>
      <dgm:t>
        <a:bodyPr/>
        <a:lstStyle/>
        <a:p>
          <a:endParaRPr lang="ru-RU"/>
        </a:p>
      </dgm:t>
    </dgm:pt>
    <dgm:pt modelId="{1E38A393-35B9-4B01-94C2-3CFE38A43701}" type="pres">
      <dgm:prSet presAssocID="{4C567DB2-5EFB-47CD-A50D-D0F1F4D52F12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3A7A1F28-F1BD-4B06-A628-5809BB0E51C1}" type="pres">
      <dgm:prSet presAssocID="{E5CB8906-6EF6-4F0C-9AF2-F04AA001B1F3}" presName="node" presStyleLbl="node1" presStyleIdx="3" presStyleCnt="6" custLinFactNeighborX="3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DCCC4-06EE-4145-9C06-ABB192D636D0}" type="pres">
      <dgm:prSet presAssocID="{9D156905-9755-4FBA-8F1C-1257B08B4E53}" presName="sibTrans" presStyleLbl="sibTrans1D1" presStyleIdx="3" presStyleCnt="5"/>
      <dgm:spPr/>
      <dgm:t>
        <a:bodyPr/>
        <a:lstStyle/>
        <a:p>
          <a:endParaRPr lang="ru-RU"/>
        </a:p>
      </dgm:t>
    </dgm:pt>
    <dgm:pt modelId="{87D1A273-5E65-4727-8D1C-CDACE5834E1C}" type="pres">
      <dgm:prSet presAssocID="{9D156905-9755-4FBA-8F1C-1257B08B4E53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6B5AE62D-DB6C-4123-B436-CEF7CFF651D4}" type="pres">
      <dgm:prSet presAssocID="{A7484743-03BF-4B5A-AEE2-4F7C0D85AC2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A5861-2BB6-42AE-A91A-23F2A0E2D586}" type="pres">
      <dgm:prSet presAssocID="{8891E561-3A98-4754-BD1E-C1D6ECAA43EA}" presName="sibTrans" presStyleLbl="sibTrans1D1" presStyleIdx="4" presStyleCnt="5"/>
      <dgm:spPr/>
      <dgm:t>
        <a:bodyPr/>
        <a:lstStyle/>
        <a:p>
          <a:endParaRPr lang="ru-RU"/>
        </a:p>
      </dgm:t>
    </dgm:pt>
    <dgm:pt modelId="{35D1C184-88DD-4CB8-9DEA-CE285993196C}" type="pres">
      <dgm:prSet presAssocID="{8891E561-3A98-4754-BD1E-C1D6ECAA43EA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C58005B6-AB89-4E96-8377-FFAABEE7F7F9}" type="pres">
      <dgm:prSet presAssocID="{DE0CD98B-0B3F-4A0E-A038-F889904A0CB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9240ED-5CB9-4C9D-AD27-4D995277241D}" type="presOf" srcId="{DBC0FD0C-C0B2-4FF4-92FA-D5E6B47ED479}" destId="{83DD43C2-0093-408A-AE51-2A1A338F5B01}" srcOrd="0" destOrd="0" presId="urn:microsoft.com/office/officeart/2005/8/layout/bProcess3"/>
    <dgm:cxn modelId="{F8FA7E24-7C12-4DD9-9C32-D788D22165F1}" srcId="{DBC0FD0C-C0B2-4FF4-92FA-D5E6B47ED479}" destId="{A7484743-03BF-4B5A-AEE2-4F7C0D85AC2A}" srcOrd="4" destOrd="0" parTransId="{703BA63E-130A-414C-A3B5-1FA7C80E69CD}" sibTransId="{8891E561-3A98-4754-BD1E-C1D6ECAA43EA}"/>
    <dgm:cxn modelId="{0C45119F-34CD-4A09-AB15-6A068D1FA6BD}" type="presOf" srcId="{45D3AEF5-5CE1-442C-A9B3-293281DA77F4}" destId="{26D8D6AE-0FED-4F05-BB37-F17BB449B9B5}" srcOrd="0" destOrd="0" presId="urn:microsoft.com/office/officeart/2005/8/layout/bProcess3"/>
    <dgm:cxn modelId="{BAF8FC66-5CA5-4881-B2CF-597C73191BB0}" type="presOf" srcId="{3AFB4AF0-4B26-49A6-ADE9-98B217DE15F3}" destId="{AB6B0B7D-3E1B-4DD2-80FA-339CC08AFC4D}" srcOrd="1" destOrd="0" presId="urn:microsoft.com/office/officeart/2005/8/layout/bProcess3"/>
    <dgm:cxn modelId="{5D695BD4-023F-46E6-8FB6-5DA91A4F6BA6}" srcId="{DBC0FD0C-C0B2-4FF4-92FA-D5E6B47ED479}" destId="{45D3AEF5-5CE1-442C-A9B3-293281DA77F4}" srcOrd="1" destOrd="0" parTransId="{1C7573AE-0337-4B79-9AE1-15A5D4AC0482}" sibTransId="{3AFB4AF0-4B26-49A6-ADE9-98B217DE15F3}"/>
    <dgm:cxn modelId="{B9013178-4C4E-4535-9B76-D4DFFEC2E818}" srcId="{DBC0FD0C-C0B2-4FF4-92FA-D5E6B47ED479}" destId="{DE0CD98B-0B3F-4A0E-A038-F889904A0CB7}" srcOrd="5" destOrd="0" parTransId="{5023AD50-8A27-451C-9564-AA370D40B714}" sibTransId="{A5576015-E852-4E8A-A04E-D41061F9EE92}"/>
    <dgm:cxn modelId="{6685F8E6-096A-4FE4-8974-10839C5FCF5E}" srcId="{DBC0FD0C-C0B2-4FF4-92FA-D5E6B47ED479}" destId="{E5CB8906-6EF6-4F0C-9AF2-F04AA001B1F3}" srcOrd="3" destOrd="0" parTransId="{B694AE33-C3C7-4BF8-A542-197756E6FD90}" sibTransId="{9D156905-9755-4FBA-8F1C-1257B08B4E53}"/>
    <dgm:cxn modelId="{8ACA020A-C667-4A6C-BFE2-533603A2A88A}" type="presOf" srcId="{4C567DB2-5EFB-47CD-A50D-D0F1F4D52F12}" destId="{1E38A393-35B9-4B01-94C2-3CFE38A43701}" srcOrd="1" destOrd="0" presId="urn:microsoft.com/office/officeart/2005/8/layout/bProcess3"/>
    <dgm:cxn modelId="{33C6BDDC-89D1-467C-8FBC-85B57A2A0BD4}" type="presOf" srcId="{FC2AEB55-2810-4CA3-B5BA-E65D0BC280CD}" destId="{F4ED081F-C54B-4B3D-86B2-0AE2C1C204B2}" srcOrd="1" destOrd="0" presId="urn:microsoft.com/office/officeart/2005/8/layout/bProcess3"/>
    <dgm:cxn modelId="{53C0B389-1ED4-481D-B56A-CD69951F30B1}" type="presOf" srcId="{FC2AEB55-2810-4CA3-B5BA-E65D0BC280CD}" destId="{0A4A8161-D5FB-470F-86B0-0D804FA4D867}" srcOrd="0" destOrd="0" presId="urn:microsoft.com/office/officeart/2005/8/layout/bProcess3"/>
    <dgm:cxn modelId="{AF570B62-8C65-4392-B9C8-E4CCE6F4828B}" srcId="{DBC0FD0C-C0B2-4FF4-92FA-D5E6B47ED479}" destId="{74797182-10E6-4251-A6EC-1B95FB8C8C77}" srcOrd="0" destOrd="0" parTransId="{55C7AFE4-6C12-451D-BEF7-C19D697988DC}" sibTransId="{FC2AEB55-2810-4CA3-B5BA-E65D0BC280CD}"/>
    <dgm:cxn modelId="{2EB1B957-AF94-499C-89CD-283F76D2B56F}" type="presOf" srcId="{74797182-10E6-4251-A6EC-1B95FB8C8C77}" destId="{58746E0E-21EC-401B-B4DB-936E9888AE2F}" srcOrd="0" destOrd="0" presId="urn:microsoft.com/office/officeart/2005/8/layout/bProcess3"/>
    <dgm:cxn modelId="{035C80BB-3E3F-4790-803A-120471065302}" srcId="{DBC0FD0C-C0B2-4FF4-92FA-D5E6B47ED479}" destId="{55BD060D-54EE-4DFB-9252-2D6467D97A3D}" srcOrd="2" destOrd="0" parTransId="{084C9116-9713-4293-9409-6F20EA24664A}" sibTransId="{4C567DB2-5EFB-47CD-A50D-D0F1F4D52F12}"/>
    <dgm:cxn modelId="{96EAE1DA-6325-4E25-B66C-FE77D16EB742}" type="presOf" srcId="{DE0CD98B-0B3F-4A0E-A038-F889904A0CB7}" destId="{C58005B6-AB89-4E96-8377-FFAABEE7F7F9}" srcOrd="0" destOrd="0" presId="urn:microsoft.com/office/officeart/2005/8/layout/bProcess3"/>
    <dgm:cxn modelId="{C9843E6C-212C-44F5-9BB6-F15DE518F114}" type="presOf" srcId="{8891E561-3A98-4754-BD1E-C1D6ECAA43EA}" destId="{AA5A5861-2BB6-42AE-A91A-23F2A0E2D586}" srcOrd="0" destOrd="0" presId="urn:microsoft.com/office/officeart/2005/8/layout/bProcess3"/>
    <dgm:cxn modelId="{251DE3BA-E867-4A2E-82B2-BE97DB0F083B}" type="presOf" srcId="{9D156905-9755-4FBA-8F1C-1257B08B4E53}" destId="{87D1A273-5E65-4727-8D1C-CDACE5834E1C}" srcOrd="1" destOrd="0" presId="urn:microsoft.com/office/officeart/2005/8/layout/bProcess3"/>
    <dgm:cxn modelId="{5A22FCD3-F12B-47D0-A2A7-60B907076201}" type="presOf" srcId="{4C567DB2-5EFB-47CD-A50D-D0F1F4D52F12}" destId="{C29C5037-ACF2-44B3-8322-9F57A051171D}" srcOrd="0" destOrd="0" presId="urn:microsoft.com/office/officeart/2005/8/layout/bProcess3"/>
    <dgm:cxn modelId="{FF619759-1DAE-4CA5-BFA6-FBEC47750327}" type="presOf" srcId="{E5CB8906-6EF6-4F0C-9AF2-F04AA001B1F3}" destId="{3A7A1F28-F1BD-4B06-A628-5809BB0E51C1}" srcOrd="0" destOrd="0" presId="urn:microsoft.com/office/officeart/2005/8/layout/bProcess3"/>
    <dgm:cxn modelId="{09F83345-2B3C-48E4-B63C-C0EF3740F720}" type="presOf" srcId="{9D156905-9755-4FBA-8F1C-1257B08B4E53}" destId="{A5BDCCC4-06EE-4145-9C06-ABB192D636D0}" srcOrd="0" destOrd="0" presId="urn:microsoft.com/office/officeart/2005/8/layout/bProcess3"/>
    <dgm:cxn modelId="{2E4B0570-FD30-46DB-8659-E50BA886183C}" type="presOf" srcId="{55BD060D-54EE-4DFB-9252-2D6467D97A3D}" destId="{9D8741B3-BCE8-434E-9BE1-4407EC37853B}" srcOrd="0" destOrd="0" presId="urn:microsoft.com/office/officeart/2005/8/layout/bProcess3"/>
    <dgm:cxn modelId="{E4AABE8C-F725-4C96-BA61-9518AC10DEC2}" type="presOf" srcId="{A7484743-03BF-4B5A-AEE2-4F7C0D85AC2A}" destId="{6B5AE62D-DB6C-4123-B436-CEF7CFF651D4}" srcOrd="0" destOrd="0" presId="urn:microsoft.com/office/officeart/2005/8/layout/bProcess3"/>
    <dgm:cxn modelId="{56E96AB1-F2D8-4BC2-BEDB-A4B662DA6C1C}" type="presOf" srcId="{8891E561-3A98-4754-BD1E-C1D6ECAA43EA}" destId="{35D1C184-88DD-4CB8-9DEA-CE285993196C}" srcOrd="1" destOrd="0" presId="urn:microsoft.com/office/officeart/2005/8/layout/bProcess3"/>
    <dgm:cxn modelId="{85C04F6C-F878-4ABE-9E46-2B078C94D0B4}" type="presOf" srcId="{3AFB4AF0-4B26-49A6-ADE9-98B217DE15F3}" destId="{AF534F15-7B52-48CF-8962-0D13259DA696}" srcOrd="0" destOrd="0" presId="urn:microsoft.com/office/officeart/2005/8/layout/bProcess3"/>
    <dgm:cxn modelId="{504A0B5C-B46B-45E9-A136-8CF42307C6CF}" type="presParOf" srcId="{83DD43C2-0093-408A-AE51-2A1A338F5B01}" destId="{58746E0E-21EC-401B-B4DB-936E9888AE2F}" srcOrd="0" destOrd="0" presId="urn:microsoft.com/office/officeart/2005/8/layout/bProcess3"/>
    <dgm:cxn modelId="{BA4CAAB4-0DE4-4A5F-B9C3-DFD7C69D3BDF}" type="presParOf" srcId="{83DD43C2-0093-408A-AE51-2A1A338F5B01}" destId="{0A4A8161-D5FB-470F-86B0-0D804FA4D867}" srcOrd="1" destOrd="0" presId="urn:microsoft.com/office/officeart/2005/8/layout/bProcess3"/>
    <dgm:cxn modelId="{0D0BB28C-F023-4AA0-B656-D866BFA260CC}" type="presParOf" srcId="{0A4A8161-D5FB-470F-86B0-0D804FA4D867}" destId="{F4ED081F-C54B-4B3D-86B2-0AE2C1C204B2}" srcOrd="0" destOrd="0" presId="urn:microsoft.com/office/officeart/2005/8/layout/bProcess3"/>
    <dgm:cxn modelId="{A4FB1B99-D64D-4083-BF60-2B0AC10463F2}" type="presParOf" srcId="{83DD43C2-0093-408A-AE51-2A1A338F5B01}" destId="{26D8D6AE-0FED-4F05-BB37-F17BB449B9B5}" srcOrd="2" destOrd="0" presId="urn:microsoft.com/office/officeart/2005/8/layout/bProcess3"/>
    <dgm:cxn modelId="{D4F84BC0-7B67-4784-8125-1F730E1C6C1E}" type="presParOf" srcId="{83DD43C2-0093-408A-AE51-2A1A338F5B01}" destId="{AF534F15-7B52-48CF-8962-0D13259DA696}" srcOrd="3" destOrd="0" presId="urn:microsoft.com/office/officeart/2005/8/layout/bProcess3"/>
    <dgm:cxn modelId="{C747E293-9CA6-4C57-A176-A7597C4CCE2F}" type="presParOf" srcId="{AF534F15-7B52-48CF-8962-0D13259DA696}" destId="{AB6B0B7D-3E1B-4DD2-80FA-339CC08AFC4D}" srcOrd="0" destOrd="0" presId="urn:microsoft.com/office/officeart/2005/8/layout/bProcess3"/>
    <dgm:cxn modelId="{8CBE2BF6-CAA0-49FC-90CC-74FC2B6C12D5}" type="presParOf" srcId="{83DD43C2-0093-408A-AE51-2A1A338F5B01}" destId="{9D8741B3-BCE8-434E-9BE1-4407EC37853B}" srcOrd="4" destOrd="0" presId="urn:microsoft.com/office/officeart/2005/8/layout/bProcess3"/>
    <dgm:cxn modelId="{6DE8DE9D-A8BD-4F58-AB83-72E729F8289A}" type="presParOf" srcId="{83DD43C2-0093-408A-AE51-2A1A338F5B01}" destId="{C29C5037-ACF2-44B3-8322-9F57A051171D}" srcOrd="5" destOrd="0" presId="urn:microsoft.com/office/officeart/2005/8/layout/bProcess3"/>
    <dgm:cxn modelId="{A4B6C1AE-215E-4C1D-8D51-93D42EEDB1DC}" type="presParOf" srcId="{C29C5037-ACF2-44B3-8322-9F57A051171D}" destId="{1E38A393-35B9-4B01-94C2-3CFE38A43701}" srcOrd="0" destOrd="0" presId="urn:microsoft.com/office/officeart/2005/8/layout/bProcess3"/>
    <dgm:cxn modelId="{C4D9DE1E-518A-4532-9001-26D0EB2CBFB2}" type="presParOf" srcId="{83DD43C2-0093-408A-AE51-2A1A338F5B01}" destId="{3A7A1F28-F1BD-4B06-A628-5809BB0E51C1}" srcOrd="6" destOrd="0" presId="urn:microsoft.com/office/officeart/2005/8/layout/bProcess3"/>
    <dgm:cxn modelId="{00319848-1D1A-459E-A341-FE488511EA50}" type="presParOf" srcId="{83DD43C2-0093-408A-AE51-2A1A338F5B01}" destId="{A5BDCCC4-06EE-4145-9C06-ABB192D636D0}" srcOrd="7" destOrd="0" presId="urn:microsoft.com/office/officeart/2005/8/layout/bProcess3"/>
    <dgm:cxn modelId="{F55A6823-D540-489C-A5EE-0EEDCA3E456D}" type="presParOf" srcId="{A5BDCCC4-06EE-4145-9C06-ABB192D636D0}" destId="{87D1A273-5E65-4727-8D1C-CDACE5834E1C}" srcOrd="0" destOrd="0" presId="urn:microsoft.com/office/officeart/2005/8/layout/bProcess3"/>
    <dgm:cxn modelId="{A935A510-00B1-4C0D-9804-39560051578B}" type="presParOf" srcId="{83DD43C2-0093-408A-AE51-2A1A338F5B01}" destId="{6B5AE62D-DB6C-4123-B436-CEF7CFF651D4}" srcOrd="8" destOrd="0" presId="urn:microsoft.com/office/officeart/2005/8/layout/bProcess3"/>
    <dgm:cxn modelId="{84BC7FB3-A712-4A08-84A5-36863FD11341}" type="presParOf" srcId="{83DD43C2-0093-408A-AE51-2A1A338F5B01}" destId="{AA5A5861-2BB6-42AE-A91A-23F2A0E2D586}" srcOrd="9" destOrd="0" presId="urn:microsoft.com/office/officeart/2005/8/layout/bProcess3"/>
    <dgm:cxn modelId="{022EC21E-0A5B-4D5D-86E0-DF1D70F580CE}" type="presParOf" srcId="{AA5A5861-2BB6-42AE-A91A-23F2A0E2D586}" destId="{35D1C184-88DD-4CB8-9DEA-CE285993196C}" srcOrd="0" destOrd="0" presId="urn:microsoft.com/office/officeart/2005/8/layout/bProcess3"/>
    <dgm:cxn modelId="{410E4CB1-B4C4-4A96-8734-C219A68B0FFC}" type="presParOf" srcId="{83DD43C2-0093-408A-AE51-2A1A338F5B01}" destId="{C58005B6-AB89-4E96-8377-FFAABEE7F7F9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4C4F99-9D3B-414C-BF8A-4DF01470DD8F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8EB396D-AA08-4B0A-A312-E5A1933FABAA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r>
            <a:rPr lang="ru-RU" sz="1400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Информирование и мотивация школьников к участию в Инженерной школе УГМК</a:t>
          </a:r>
          <a:endParaRPr lang="ru-RU" sz="1400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D6EB49FB-F252-463D-A8E2-DF8659B946D0}" type="parTrans" cxnId="{DD5D24D1-22B7-4FAE-AA08-E3D29DCD291D}">
      <dgm:prSet/>
      <dgm:spPr/>
      <dgm:t>
        <a:bodyPr/>
        <a:lstStyle/>
        <a:p>
          <a:endParaRPr lang="ru-RU"/>
        </a:p>
      </dgm:t>
    </dgm:pt>
    <dgm:pt modelId="{E8516A49-F98B-4C89-BDAE-FB4576F769DD}" type="sibTrans" cxnId="{DD5D24D1-22B7-4FAE-AA08-E3D29DCD291D}">
      <dgm:prSet/>
      <dgm:spPr/>
      <dgm:t>
        <a:bodyPr/>
        <a:lstStyle/>
        <a:p>
          <a:endParaRPr lang="ru-RU"/>
        </a:p>
      </dgm:t>
    </dgm:pt>
    <dgm:pt modelId="{B5657426-B8D1-4933-AEC3-9C2E19C653D7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r>
            <a:rPr lang="ru-RU" sz="1400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Продолжительность вебинара </a:t>
          </a:r>
        </a:p>
        <a:p>
          <a:r>
            <a:rPr lang="ru-RU" sz="1400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не более 1 часа</a:t>
          </a:r>
          <a:endParaRPr lang="ru-RU" sz="1400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0248BD6C-AC9A-43E6-B2D8-906C28D5C4AF}" type="parTrans" cxnId="{509C9CAD-9B08-4249-A5B7-2494BCF04AF1}">
      <dgm:prSet/>
      <dgm:spPr/>
      <dgm:t>
        <a:bodyPr/>
        <a:lstStyle/>
        <a:p>
          <a:endParaRPr lang="ru-RU"/>
        </a:p>
      </dgm:t>
    </dgm:pt>
    <dgm:pt modelId="{92F2E4C2-91BB-4464-BC37-142ADB320573}" type="sibTrans" cxnId="{509C9CAD-9B08-4249-A5B7-2494BCF04AF1}">
      <dgm:prSet/>
      <dgm:spPr/>
      <dgm:t>
        <a:bodyPr/>
        <a:lstStyle/>
        <a:p>
          <a:endParaRPr lang="ru-RU"/>
        </a:p>
      </dgm:t>
    </dgm:pt>
    <dgm:pt modelId="{95502102-1339-4BF7-B9C0-B82A2A63CC28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</a:gradFill>
      </dgm:spPr>
      <dgm:t>
        <a:bodyPr/>
        <a:lstStyle/>
        <a:p>
          <a:r>
            <a:rPr lang="ru-RU" sz="1400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Количество участников</a:t>
          </a:r>
        </a:p>
        <a:p>
          <a:r>
            <a:rPr lang="ru-RU" sz="1400" i="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НЕ ОГРАНИЧЕНО</a:t>
          </a:r>
          <a:endParaRPr lang="ru-RU" sz="1400" dirty="0">
            <a:solidFill>
              <a:srgbClr val="1F3240"/>
            </a:solidFill>
            <a:latin typeface="Bahnschrift SemiBold" panose="020B0502040204020203" pitchFamily="34" charset="0"/>
          </a:endParaRPr>
        </a:p>
      </dgm:t>
    </dgm:pt>
    <dgm:pt modelId="{DAB332E3-A835-4918-8EC8-FABDE8D108EF}" type="parTrans" cxnId="{E6C8FF83-A0CB-43AB-A572-2CA97CF9F8CB}">
      <dgm:prSet/>
      <dgm:spPr/>
      <dgm:t>
        <a:bodyPr/>
        <a:lstStyle/>
        <a:p>
          <a:endParaRPr lang="ru-RU"/>
        </a:p>
      </dgm:t>
    </dgm:pt>
    <dgm:pt modelId="{733E5DB8-D086-4ABC-A333-FCE6DA5E7EC5}" type="sibTrans" cxnId="{E6C8FF83-A0CB-43AB-A572-2CA97CF9F8CB}">
      <dgm:prSet/>
      <dgm:spPr/>
      <dgm:t>
        <a:bodyPr/>
        <a:lstStyle/>
        <a:p>
          <a:endParaRPr lang="ru-RU"/>
        </a:p>
      </dgm:t>
    </dgm:pt>
    <dgm:pt modelId="{3D6E1DFF-1CE1-490A-B55A-36699C36B81C}" type="pres">
      <dgm:prSet presAssocID="{114C4F99-9D3B-414C-BF8A-4DF01470DD8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B0D84-CE25-4A96-9DB2-E9D9A3AE5F2E}" type="pres">
      <dgm:prSet presAssocID="{98EB396D-AA08-4B0A-A312-E5A1933FABA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51C7BD-9FE0-4CE3-8F13-05CEF729199A}" type="pres">
      <dgm:prSet presAssocID="{E8516A49-F98B-4C89-BDAE-FB4576F769DD}" presName="sibTrans" presStyleCnt="0"/>
      <dgm:spPr/>
    </dgm:pt>
    <dgm:pt modelId="{396E8439-FAF8-4490-946D-4C71917EA2F0}" type="pres">
      <dgm:prSet presAssocID="{95502102-1339-4BF7-B9C0-B82A2A63CC2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50B932-91AD-4C53-B906-EA777988D091}" type="pres">
      <dgm:prSet presAssocID="{733E5DB8-D086-4ABC-A333-FCE6DA5E7EC5}" presName="sibTrans" presStyleCnt="0"/>
      <dgm:spPr/>
    </dgm:pt>
    <dgm:pt modelId="{1735C327-1DDD-4B88-9844-695D01B66C95}" type="pres">
      <dgm:prSet presAssocID="{B5657426-B8D1-4933-AEC3-9C2E19C653D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8CF95-FFC3-49C5-AD2A-3595069378F9}" type="presOf" srcId="{114C4F99-9D3B-414C-BF8A-4DF01470DD8F}" destId="{3D6E1DFF-1CE1-490A-B55A-36699C36B81C}" srcOrd="0" destOrd="0" presId="urn:microsoft.com/office/officeart/2005/8/layout/default"/>
    <dgm:cxn modelId="{A1D77C25-B73E-41BE-A2EF-ED2D383CA46F}" type="presOf" srcId="{95502102-1339-4BF7-B9C0-B82A2A63CC28}" destId="{396E8439-FAF8-4490-946D-4C71917EA2F0}" srcOrd="0" destOrd="0" presId="urn:microsoft.com/office/officeart/2005/8/layout/default"/>
    <dgm:cxn modelId="{65333332-234F-4CAC-BAA2-8C353B01BE07}" type="presOf" srcId="{B5657426-B8D1-4933-AEC3-9C2E19C653D7}" destId="{1735C327-1DDD-4B88-9844-695D01B66C95}" srcOrd="0" destOrd="0" presId="urn:microsoft.com/office/officeart/2005/8/layout/default"/>
    <dgm:cxn modelId="{E6C8FF83-A0CB-43AB-A572-2CA97CF9F8CB}" srcId="{114C4F99-9D3B-414C-BF8A-4DF01470DD8F}" destId="{95502102-1339-4BF7-B9C0-B82A2A63CC28}" srcOrd="1" destOrd="0" parTransId="{DAB332E3-A835-4918-8EC8-FABDE8D108EF}" sibTransId="{733E5DB8-D086-4ABC-A333-FCE6DA5E7EC5}"/>
    <dgm:cxn modelId="{DD5D24D1-22B7-4FAE-AA08-E3D29DCD291D}" srcId="{114C4F99-9D3B-414C-BF8A-4DF01470DD8F}" destId="{98EB396D-AA08-4B0A-A312-E5A1933FABAA}" srcOrd="0" destOrd="0" parTransId="{D6EB49FB-F252-463D-A8E2-DF8659B946D0}" sibTransId="{E8516A49-F98B-4C89-BDAE-FB4576F769DD}"/>
    <dgm:cxn modelId="{509C9CAD-9B08-4249-A5B7-2494BCF04AF1}" srcId="{114C4F99-9D3B-414C-BF8A-4DF01470DD8F}" destId="{B5657426-B8D1-4933-AEC3-9C2E19C653D7}" srcOrd="2" destOrd="0" parTransId="{0248BD6C-AC9A-43E6-B2D8-906C28D5C4AF}" sibTransId="{92F2E4C2-91BB-4464-BC37-142ADB320573}"/>
    <dgm:cxn modelId="{F4A3F682-90EE-498F-BEA6-F6ECEE10AE91}" type="presOf" srcId="{98EB396D-AA08-4B0A-A312-E5A1933FABAA}" destId="{B76B0D84-CE25-4A96-9DB2-E9D9A3AE5F2E}" srcOrd="0" destOrd="0" presId="urn:microsoft.com/office/officeart/2005/8/layout/default"/>
    <dgm:cxn modelId="{9771B223-720A-4312-827C-23636FE5CE40}" type="presParOf" srcId="{3D6E1DFF-1CE1-490A-B55A-36699C36B81C}" destId="{B76B0D84-CE25-4A96-9DB2-E9D9A3AE5F2E}" srcOrd="0" destOrd="0" presId="urn:microsoft.com/office/officeart/2005/8/layout/default"/>
    <dgm:cxn modelId="{5FED0B83-05CB-486B-8C4A-F126DF2E1ACA}" type="presParOf" srcId="{3D6E1DFF-1CE1-490A-B55A-36699C36B81C}" destId="{7751C7BD-9FE0-4CE3-8F13-05CEF729199A}" srcOrd="1" destOrd="0" presId="urn:microsoft.com/office/officeart/2005/8/layout/default"/>
    <dgm:cxn modelId="{C763BD7E-A6D3-4DBD-987A-C18C1469C0D3}" type="presParOf" srcId="{3D6E1DFF-1CE1-490A-B55A-36699C36B81C}" destId="{396E8439-FAF8-4490-946D-4C71917EA2F0}" srcOrd="2" destOrd="0" presId="urn:microsoft.com/office/officeart/2005/8/layout/default"/>
    <dgm:cxn modelId="{DE4BCC5B-F3AF-4043-961C-A3A49821F270}" type="presParOf" srcId="{3D6E1DFF-1CE1-490A-B55A-36699C36B81C}" destId="{5E50B932-91AD-4C53-B906-EA777988D091}" srcOrd="3" destOrd="0" presId="urn:microsoft.com/office/officeart/2005/8/layout/default"/>
    <dgm:cxn modelId="{CDF5F42C-0FED-479C-A9EC-FDE7B90211D5}" type="presParOf" srcId="{3D6E1DFF-1CE1-490A-B55A-36699C36B81C}" destId="{1735C327-1DDD-4B88-9844-695D01B66C95}" srcOrd="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8D3C81E-0374-418F-A083-2578C50EA0B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35A1-A969-4F9E-BA83-EC2C943943CF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800" dirty="0">
              <a:solidFill>
                <a:srgbClr val="1F3240"/>
              </a:solidFill>
              <a:latin typeface="Bahnschrift SemiBold" panose="020B0502040204020203" pitchFamily="34" charset="0"/>
            </a:rPr>
            <a:t>5 занятий с 15 по 22 сентября</a:t>
          </a:r>
        </a:p>
      </dgm:t>
    </dgm:pt>
    <dgm:pt modelId="{91E563C0-6097-472B-8A8F-B8D022E02148}" type="parTrans" cxnId="{CC3E2544-8C38-4D14-A266-DF8EC99E74CD}">
      <dgm:prSet/>
      <dgm:spPr/>
      <dgm:t>
        <a:bodyPr/>
        <a:lstStyle/>
        <a:p>
          <a:endParaRPr lang="ru-RU"/>
        </a:p>
      </dgm:t>
    </dgm:pt>
    <dgm:pt modelId="{83326C15-46CD-47D1-A0E2-657871962EB1}" type="sibTrans" cxnId="{CC3E2544-8C38-4D14-A266-DF8EC99E74CD}">
      <dgm:prSet/>
      <dgm:spPr/>
      <dgm:t>
        <a:bodyPr/>
        <a:lstStyle/>
        <a:p>
          <a:endParaRPr lang="ru-RU"/>
        </a:p>
      </dgm:t>
    </dgm:pt>
    <dgm:pt modelId="{812D8306-50F7-4C49-B520-F8EE99120BC9}">
      <dgm:prSet custT="1"/>
      <dgm:spPr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>
              <a:latin typeface="Bahnschrift SemiBold" panose="020B0502040204020203" pitchFamily="34" charset="0"/>
            </a:rPr>
            <a:t>Пробные занятия по математике / физике / химии</a:t>
          </a:r>
        </a:p>
      </dgm:t>
    </dgm:pt>
    <dgm:pt modelId="{D4298002-0CE7-4128-9523-F669C292107A}" type="parTrans" cxnId="{76142726-0C35-4712-9563-B0BE2AAE76A2}">
      <dgm:prSet/>
      <dgm:spPr/>
      <dgm:t>
        <a:bodyPr/>
        <a:lstStyle/>
        <a:p>
          <a:endParaRPr lang="ru-RU"/>
        </a:p>
      </dgm:t>
    </dgm:pt>
    <dgm:pt modelId="{9D827BFC-F6F4-4474-BC19-F01FA2D76F1A}" type="sibTrans" cxnId="{76142726-0C35-4712-9563-B0BE2AAE76A2}">
      <dgm:prSet/>
      <dgm:spPr/>
      <dgm:t>
        <a:bodyPr/>
        <a:lstStyle/>
        <a:p>
          <a:endParaRPr lang="ru-RU"/>
        </a:p>
      </dgm:t>
    </dgm:pt>
    <dgm:pt modelId="{9B8A41B4-31AA-4C88-B418-20EE050A32BE}">
      <dgm:prSet custT="1"/>
      <dgm:spPr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>
              <a:latin typeface="Bahnschrift SemiBold" panose="020B0502040204020203" pitchFamily="34" charset="0"/>
            </a:rPr>
            <a:t>Игровое мотивационное занятие</a:t>
          </a:r>
        </a:p>
      </dgm:t>
    </dgm:pt>
    <dgm:pt modelId="{70FA4B3D-2E4A-44C2-93DE-59FB366A5AAA}" type="parTrans" cxnId="{B5C4883C-BBD9-4891-9A9C-6ED14AEFAAC1}">
      <dgm:prSet/>
      <dgm:spPr/>
      <dgm:t>
        <a:bodyPr/>
        <a:lstStyle/>
        <a:p>
          <a:endParaRPr lang="ru-RU"/>
        </a:p>
      </dgm:t>
    </dgm:pt>
    <dgm:pt modelId="{92B1874A-0D7A-4BB0-B4EB-9002FA25CA6E}" type="sibTrans" cxnId="{B5C4883C-BBD9-4891-9A9C-6ED14AEFAAC1}">
      <dgm:prSet/>
      <dgm:spPr/>
      <dgm:t>
        <a:bodyPr/>
        <a:lstStyle/>
        <a:p>
          <a:endParaRPr lang="ru-RU"/>
        </a:p>
      </dgm:t>
    </dgm:pt>
    <dgm:pt modelId="{852BEA92-5700-440B-B361-3544F2655D83}">
      <dgm:prSet custT="1"/>
      <dgm:spPr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r>
            <a:rPr lang="ru-RU" sz="1600" dirty="0">
              <a:latin typeface="Bahnschrift SemiBold" panose="020B0502040204020203" pitchFamily="34" charset="0"/>
            </a:rPr>
            <a:t>Организационное собрание по вопросам конкурсного отбора</a:t>
          </a:r>
        </a:p>
      </dgm:t>
    </dgm:pt>
    <dgm:pt modelId="{9A21B9C4-2A08-49F1-855C-FF88F9BD0802}" type="parTrans" cxnId="{2B306E51-6B0B-457C-BFDD-94813DFA3795}">
      <dgm:prSet/>
      <dgm:spPr/>
      <dgm:t>
        <a:bodyPr/>
        <a:lstStyle/>
        <a:p>
          <a:endParaRPr lang="ru-RU"/>
        </a:p>
      </dgm:t>
    </dgm:pt>
    <dgm:pt modelId="{F8B7BA1B-199A-4F8F-8C5F-2FA80E5E5702}" type="sibTrans" cxnId="{2B306E51-6B0B-457C-BFDD-94813DFA3795}">
      <dgm:prSet/>
      <dgm:spPr/>
      <dgm:t>
        <a:bodyPr/>
        <a:lstStyle/>
        <a:p>
          <a:endParaRPr lang="ru-RU"/>
        </a:p>
      </dgm:t>
    </dgm:pt>
    <dgm:pt modelId="{C23473B2-80CF-45FA-88BD-D32582DF1797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800" dirty="0">
              <a:solidFill>
                <a:srgbClr val="1F3240"/>
              </a:solidFill>
              <a:latin typeface="Bahnschrift SemiBold" panose="020B0502040204020203" pitchFamily="34" charset="0"/>
            </a:rPr>
            <a:t>Посещение добровольное</a:t>
          </a:r>
        </a:p>
      </dgm:t>
    </dgm:pt>
    <dgm:pt modelId="{98BF78AD-A465-4344-B1A8-4ED7F7B7DA2E}" type="parTrans" cxnId="{8E0E8B67-7441-4C65-8A68-46CE001DEDAE}">
      <dgm:prSet/>
      <dgm:spPr/>
      <dgm:t>
        <a:bodyPr/>
        <a:lstStyle/>
        <a:p>
          <a:endParaRPr lang="ru-RU"/>
        </a:p>
      </dgm:t>
    </dgm:pt>
    <dgm:pt modelId="{BAC93251-4300-4E29-BAD6-7AD5687B30B1}" type="sibTrans" cxnId="{8E0E8B67-7441-4C65-8A68-46CE001DEDAE}">
      <dgm:prSet/>
      <dgm:spPr/>
      <dgm:t>
        <a:bodyPr/>
        <a:lstStyle/>
        <a:p>
          <a:endParaRPr lang="ru-RU"/>
        </a:p>
      </dgm:t>
    </dgm:pt>
    <dgm:pt modelId="{66D93C18-A345-4F46-8A1E-66459DDF91C8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800" dirty="0">
              <a:solidFill>
                <a:srgbClr val="1F3240"/>
              </a:solidFill>
              <a:latin typeface="Bahnschrift SemiBold" panose="020B0502040204020203" pitchFamily="34" charset="0"/>
            </a:rPr>
            <a:t>Курс проводится на цифровой платформе, для участия требуется регистрация</a:t>
          </a:r>
        </a:p>
      </dgm:t>
    </dgm:pt>
    <dgm:pt modelId="{458AD33D-FA2A-47EB-8F62-89FDB1FE7D6C}" type="parTrans" cxnId="{E29B3238-9E60-42B2-A653-B6CDF3C9CC6E}">
      <dgm:prSet/>
      <dgm:spPr/>
      <dgm:t>
        <a:bodyPr/>
        <a:lstStyle/>
        <a:p>
          <a:endParaRPr lang="ru-RU"/>
        </a:p>
      </dgm:t>
    </dgm:pt>
    <dgm:pt modelId="{6EAF89D5-ACDF-45B9-AFE2-FC833590A5AB}" type="sibTrans" cxnId="{E29B3238-9E60-42B2-A653-B6CDF3C9CC6E}">
      <dgm:prSet/>
      <dgm:spPr/>
      <dgm:t>
        <a:bodyPr/>
        <a:lstStyle/>
        <a:p>
          <a:endParaRPr lang="ru-RU"/>
        </a:p>
      </dgm:t>
    </dgm:pt>
    <dgm:pt modelId="{B0634E91-750F-4211-B5F1-6FF8AA0B75AB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800" dirty="0">
              <a:solidFill>
                <a:srgbClr val="1F3240"/>
              </a:solidFill>
              <a:latin typeface="Bahnschrift SemiBold" panose="020B0502040204020203" pitchFamily="34" charset="0"/>
            </a:rPr>
            <a:t>Продолжительность каждого занятия – 1,5 часа</a:t>
          </a:r>
        </a:p>
      </dgm:t>
    </dgm:pt>
    <dgm:pt modelId="{FC403028-F18B-42D8-8ED2-00330BE9060E}" type="parTrans" cxnId="{5EBCA0BB-6CC5-4B8D-8CCA-48670E08BAE6}">
      <dgm:prSet/>
      <dgm:spPr/>
      <dgm:t>
        <a:bodyPr/>
        <a:lstStyle/>
        <a:p>
          <a:endParaRPr lang="ru-RU"/>
        </a:p>
      </dgm:t>
    </dgm:pt>
    <dgm:pt modelId="{8E8D8455-CCC9-482D-8EA5-7B092DD4D12C}" type="sibTrans" cxnId="{5EBCA0BB-6CC5-4B8D-8CCA-48670E08BAE6}">
      <dgm:prSet/>
      <dgm:spPr/>
      <dgm:t>
        <a:bodyPr/>
        <a:lstStyle/>
        <a:p>
          <a:endParaRPr lang="ru-RU"/>
        </a:p>
      </dgm:t>
    </dgm:pt>
    <dgm:pt modelId="{40121309-B85F-4326-83F0-BB4A796C3753}" type="pres">
      <dgm:prSet presAssocID="{A8D3C81E-0374-418F-A083-2578C50EA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22768-5ECB-4301-A317-22BEE1E1AABC}" type="pres">
      <dgm:prSet presAssocID="{8E0335A1-A969-4F9E-BA83-EC2C943943CF}" presName="parentLin" presStyleCnt="0"/>
      <dgm:spPr/>
    </dgm:pt>
    <dgm:pt modelId="{B026136D-6DA2-417F-8995-F9D71A762E35}" type="pres">
      <dgm:prSet presAssocID="{8E0335A1-A969-4F9E-BA83-EC2C943943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5309DA7-2C48-489B-B278-64DA4534062E}" type="pres">
      <dgm:prSet presAssocID="{8E0335A1-A969-4F9E-BA83-EC2C943943CF}" presName="parentText" presStyleLbl="node1" presStyleIdx="0" presStyleCnt="4" custScaleX="98843" custScaleY="150522" custLinFactNeighborY="257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3C7CC-FE83-496F-909A-C377FDC62F81}" type="pres">
      <dgm:prSet presAssocID="{8E0335A1-A969-4F9E-BA83-EC2C943943CF}" presName="negativeSpace" presStyleCnt="0"/>
      <dgm:spPr/>
    </dgm:pt>
    <dgm:pt modelId="{7EB1AF37-6663-40DE-9DE0-4A21C894A496}" type="pres">
      <dgm:prSet presAssocID="{8E0335A1-A969-4F9E-BA83-EC2C943943CF}" presName="childText" presStyleLbl="conFgAcc1" presStyleIdx="0" presStyleCnt="4" custScaleY="100376" custLinFactNeighborY="90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8402C-EC04-4072-B22D-721BCFBAC4B6}" type="pres">
      <dgm:prSet presAssocID="{83326C15-46CD-47D1-A0E2-657871962EB1}" presName="spaceBetweenRectangles" presStyleCnt="0"/>
      <dgm:spPr/>
    </dgm:pt>
    <dgm:pt modelId="{87B43913-0594-4FFA-9D62-BB62A1F3388D}" type="pres">
      <dgm:prSet presAssocID="{C23473B2-80CF-45FA-88BD-D32582DF1797}" presName="parentLin" presStyleCnt="0"/>
      <dgm:spPr/>
    </dgm:pt>
    <dgm:pt modelId="{7BFBD370-1B8A-4FB1-8CF5-56880D53DA59}" type="pres">
      <dgm:prSet presAssocID="{C23473B2-80CF-45FA-88BD-D32582DF1797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209D4C8-96EE-42E0-A728-B707EE2E7E44}" type="pres">
      <dgm:prSet presAssocID="{C23473B2-80CF-45FA-88BD-D32582DF1797}" presName="parentText" presStyleLbl="node1" presStyleIdx="1" presStyleCnt="4" custScaleY="151716" custLinFactNeighborY="257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2806CC-3AAB-43E2-B0A3-F5860207D836}" type="pres">
      <dgm:prSet presAssocID="{C23473B2-80CF-45FA-88BD-D32582DF1797}" presName="negativeSpace" presStyleCnt="0"/>
      <dgm:spPr/>
    </dgm:pt>
    <dgm:pt modelId="{02E6A662-8ED5-4374-8B82-FA5D547AFE42}" type="pres">
      <dgm:prSet presAssocID="{C23473B2-80CF-45FA-88BD-D32582DF1797}" presName="childText" presStyleLbl="conFgAcc1" presStyleIdx="1" presStyleCnt="4" custScaleY="96820">
        <dgm:presLayoutVars>
          <dgm:bulletEnabled val="1"/>
        </dgm:presLayoutVars>
      </dgm:prSet>
      <dgm:spPr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4D3298B4-6CA5-4CE1-966A-338EBC2B1C2C}" type="pres">
      <dgm:prSet presAssocID="{BAC93251-4300-4E29-BAD6-7AD5687B30B1}" presName="spaceBetweenRectangles" presStyleCnt="0"/>
      <dgm:spPr/>
    </dgm:pt>
    <dgm:pt modelId="{345276D1-54A8-497B-A300-F51C06D83EF4}" type="pres">
      <dgm:prSet presAssocID="{66D93C18-A345-4F46-8A1E-66459DDF91C8}" presName="parentLin" presStyleCnt="0"/>
      <dgm:spPr/>
    </dgm:pt>
    <dgm:pt modelId="{78DF7255-7688-4EED-A2F0-AA531D16FD25}" type="pres">
      <dgm:prSet presAssocID="{66D93C18-A345-4F46-8A1E-66459DDF91C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4D615033-94FA-454F-A6A7-32515C3343C2}" type="pres">
      <dgm:prSet presAssocID="{66D93C18-A345-4F46-8A1E-66459DDF91C8}" presName="parentText" presStyleLbl="node1" presStyleIdx="2" presStyleCnt="4" custScaleY="150080" custLinFactNeighborX="2556" custLinFactNeighborY="2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4DB16-D9C0-4B95-9A53-46B1F1541472}" type="pres">
      <dgm:prSet presAssocID="{66D93C18-A345-4F46-8A1E-66459DDF91C8}" presName="negativeSpace" presStyleCnt="0"/>
      <dgm:spPr/>
    </dgm:pt>
    <dgm:pt modelId="{1EE0CFAB-57CF-40C9-AFA4-099A08E839A4}" type="pres">
      <dgm:prSet presAssocID="{66D93C18-A345-4F46-8A1E-66459DDF91C8}" presName="childText" presStyleLbl="conFgAcc1" presStyleIdx="2" presStyleCnt="4" custLinFactY="-5252" custLinFactNeighborX="256" custLinFactNeighborY="-100000">
        <dgm:presLayoutVars>
          <dgm:bulletEnabled val="1"/>
        </dgm:presLayoutVars>
      </dgm:prSet>
      <dgm:spPr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  <dgm:pt modelId="{00CFB33D-CFE4-4E17-84C6-AF35ACB380D9}" type="pres">
      <dgm:prSet presAssocID="{6EAF89D5-ACDF-45B9-AFE2-FC833590A5AB}" presName="spaceBetweenRectangles" presStyleCnt="0"/>
      <dgm:spPr/>
    </dgm:pt>
    <dgm:pt modelId="{54E4A718-079B-49D8-B4D4-88DC517DDD16}" type="pres">
      <dgm:prSet presAssocID="{B0634E91-750F-4211-B5F1-6FF8AA0B75AB}" presName="parentLin" presStyleCnt="0"/>
      <dgm:spPr/>
    </dgm:pt>
    <dgm:pt modelId="{FE05E9C7-88AC-439F-B733-055ABC66C1BA}" type="pres">
      <dgm:prSet presAssocID="{B0634E91-750F-4211-B5F1-6FF8AA0B75A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7BB19CD5-A2FE-43DF-ADB5-9E2208DA7E25}" type="pres">
      <dgm:prSet presAssocID="{B0634E91-750F-4211-B5F1-6FF8AA0B75AB}" presName="parentText" presStyleLbl="node1" presStyleIdx="3" presStyleCnt="4" custScaleY="158984" custLinFactNeighborX="2556" custLinFactNeighborY="-253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02D1F-55DD-4C6F-BA8B-404949C38ADB}" type="pres">
      <dgm:prSet presAssocID="{B0634E91-750F-4211-B5F1-6FF8AA0B75AB}" presName="negativeSpace" presStyleCnt="0"/>
      <dgm:spPr/>
    </dgm:pt>
    <dgm:pt modelId="{F6210E16-0482-4C09-A8BF-F24D4A82A0FC}" type="pres">
      <dgm:prSet presAssocID="{B0634E91-750F-4211-B5F1-6FF8AA0B75AB}" presName="childText" presStyleLbl="conFgAcc1" presStyleIdx="3" presStyleCnt="4" custLinFactY="-3683" custLinFactNeighborX="128" custLinFactNeighborY="-100000">
        <dgm:presLayoutVars>
          <dgm:bulletEnabled val="1"/>
        </dgm:presLayoutVars>
      </dgm:prSet>
      <dgm:spPr>
        <a:ln>
          <a:solidFill>
            <a:schemeClr val="bg1">
              <a:lumMod val="50000"/>
              <a:lumOff val="5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8E0E8B67-7441-4C65-8A68-46CE001DEDAE}" srcId="{A8D3C81E-0374-418F-A083-2578C50EA0BA}" destId="{C23473B2-80CF-45FA-88BD-D32582DF1797}" srcOrd="1" destOrd="0" parTransId="{98BF78AD-A465-4344-B1A8-4ED7F7B7DA2E}" sibTransId="{BAC93251-4300-4E29-BAD6-7AD5687B30B1}"/>
    <dgm:cxn modelId="{E29B3238-9E60-42B2-A653-B6CDF3C9CC6E}" srcId="{A8D3C81E-0374-418F-A083-2578C50EA0BA}" destId="{66D93C18-A345-4F46-8A1E-66459DDF91C8}" srcOrd="2" destOrd="0" parTransId="{458AD33D-FA2A-47EB-8F62-89FDB1FE7D6C}" sibTransId="{6EAF89D5-ACDF-45B9-AFE2-FC833590A5AB}"/>
    <dgm:cxn modelId="{4EB75298-F3AA-4AAF-BAEA-A1EAF52DEB53}" type="presOf" srcId="{8E0335A1-A969-4F9E-BA83-EC2C943943CF}" destId="{15309DA7-2C48-489B-B278-64DA4534062E}" srcOrd="1" destOrd="0" presId="urn:microsoft.com/office/officeart/2005/8/layout/list1"/>
    <dgm:cxn modelId="{5EBCA0BB-6CC5-4B8D-8CCA-48670E08BAE6}" srcId="{A8D3C81E-0374-418F-A083-2578C50EA0BA}" destId="{B0634E91-750F-4211-B5F1-6FF8AA0B75AB}" srcOrd="3" destOrd="0" parTransId="{FC403028-F18B-42D8-8ED2-00330BE9060E}" sibTransId="{8E8D8455-CCC9-482D-8EA5-7B092DD4D12C}"/>
    <dgm:cxn modelId="{6621AB8F-290B-4967-8EDC-7C52894DBEB2}" type="presOf" srcId="{66D93C18-A345-4F46-8A1E-66459DDF91C8}" destId="{78DF7255-7688-4EED-A2F0-AA531D16FD25}" srcOrd="0" destOrd="0" presId="urn:microsoft.com/office/officeart/2005/8/layout/list1"/>
    <dgm:cxn modelId="{B5C4883C-BBD9-4891-9A9C-6ED14AEFAAC1}" srcId="{8E0335A1-A969-4F9E-BA83-EC2C943943CF}" destId="{9B8A41B4-31AA-4C88-B418-20EE050A32BE}" srcOrd="1" destOrd="0" parTransId="{70FA4B3D-2E4A-44C2-93DE-59FB366A5AAA}" sibTransId="{92B1874A-0D7A-4BB0-B4EB-9002FA25CA6E}"/>
    <dgm:cxn modelId="{76142726-0C35-4712-9563-B0BE2AAE76A2}" srcId="{8E0335A1-A969-4F9E-BA83-EC2C943943CF}" destId="{812D8306-50F7-4C49-B520-F8EE99120BC9}" srcOrd="0" destOrd="0" parTransId="{D4298002-0CE7-4128-9523-F669C292107A}" sibTransId="{9D827BFC-F6F4-4474-BC19-F01FA2D76F1A}"/>
    <dgm:cxn modelId="{D8312216-3A94-4FD4-8E34-FC40604A9A5B}" type="presOf" srcId="{C23473B2-80CF-45FA-88BD-D32582DF1797}" destId="{7BFBD370-1B8A-4FB1-8CF5-56880D53DA59}" srcOrd="0" destOrd="0" presId="urn:microsoft.com/office/officeart/2005/8/layout/list1"/>
    <dgm:cxn modelId="{8216AAA6-E2D1-40E7-8ABF-FACE66713269}" type="presOf" srcId="{852BEA92-5700-440B-B361-3544F2655D83}" destId="{7EB1AF37-6663-40DE-9DE0-4A21C894A496}" srcOrd="0" destOrd="2" presId="urn:microsoft.com/office/officeart/2005/8/layout/list1"/>
    <dgm:cxn modelId="{A843CAE2-BB17-43E9-B475-8720F1F4AA76}" type="presOf" srcId="{66D93C18-A345-4F46-8A1E-66459DDF91C8}" destId="{4D615033-94FA-454F-A6A7-32515C3343C2}" srcOrd="1" destOrd="0" presId="urn:microsoft.com/office/officeart/2005/8/layout/list1"/>
    <dgm:cxn modelId="{6CC2260C-9685-4088-AC00-96F6B74D5C00}" type="presOf" srcId="{B0634E91-750F-4211-B5F1-6FF8AA0B75AB}" destId="{FE05E9C7-88AC-439F-B733-055ABC66C1BA}" srcOrd="0" destOrd="0" presId="urn:microsoft.com/office/officeart/2005/8/layout/list1"/>
    <dgm:cxn modelId="{74F7ED3E-F99C-4C96-B997-E9F1BF3009E7}" type="presOf" srcId="{812D8306-50F7-4C49-B520-F8EE99120BC9}" destId="{7EB1AF37-6663-40DE-9DE0-4A21C894A496}" srcOrd="0" destOrd="0" presId="urn:microsoft.com/office/officeart/2005/8/layout/list1"/>
    <dgm:cxn modelId="{CC3E2544-8C38-4D14-A266-DF8EC99E74CD}" srcId="{A8D3C81E-0374-418F-A083-2578C50EA0BA}" destId="{8E0335A1-A969-4F9E-BA83-EC2C943943CF}" srcOrd="0" destOrd="0" parTransId="{91E563C0-6097-472B-8A8F-B8D022E02148}" sibTransId="{83326C15-46CD-47D1-A0E2-657871962EB1}"/>
    <dgm:cxn modelId="{EBD6394F-9EA8-4F34-B76F-0030D3E230EF}" type="presOf" srcId="{9B8A41B4-31AA-4C88-B418-20EE050A32BE}" destId="{7EB1AF37-6663-40DE-9DE0-4A21C894A496}" srcOrd="0" destOrd="1" presId="urn:microsoft.com/office/officeart/2005/8/layout/list1"/>
    <dgm:cxn modelId="{FA27E008-1708-41B6-9FF3-7C85D323F1D6}" type="presOf" srcId="{B0634E91-750F-4211-B5F1-6FF8AA0B75AB}" destId="{7BB19CD5-A2FE-43DF-ADB5-9E2208DA7E25}" srcOrd="1" destOrd="0" presId="urn:microsoft.com/office/officeart/2005/8/layout/list1"/>
    <dgm:cxn modelId="{FB667878-DAC2-4474-9CBF-5B0E87FB792A}" type="presOf" srcId="{A8D3C81E-0374-418F-A083-2578C50EA0BA}" destId="{40121309-B85F-4326-83F0-BB4A796C3753}" srcOrd="0" destOrd="0" presId="urn:microsoft.com/office/officeart/2005/8/layout/list1"/>
    <dgm:cxn modelId="{EE826575-CFF1-4033-9DF4-631AFE29E2E3}" type="presOf" srcId="{C23473B2-80CF-45FA-88BD-D32582DF1797}" destId="{D209D4C8-96EE-42E0-A728-B707EE2E7E44}" srcOrd="1" destOrd="0" presId="urn:microsoft.com/office/officeart/2005/8/layout/list1"/>
    <dgm:cxn modelId="{2B306E51-6B0B-457C-BFDD-94813DFA3795}" srcId="{8E0335A1-A969-4F9E-BA83-EC2C943943CF}" destId="{852BEA92-5700-440B-B361-3544F2655D83}" srcOrd="2" destOrd="0" parTransId="{9A21B9C4-2A08-49F1-855C-FF88F9BD0802}" sibTransId="{F8B7BA1B-199A-4F8F-8C5F-2FA80E5E5702}"/>
    <dgm:cxn modelId="{A97AB92F-67FB-4C5D-9CEE-5DD7537A3237}" type="presOf" srcId="{8E0335A1-A969-4F9E-BA83-EC2C943943CF}" destId="{B026136D-6DA2-417F-8995-F9D71A762E35}" srcOrd="0" destOrd="0" presId="urn:microsoft.com/office/officeart/2005/8/layout/list1"/>
    <dgm:cxn modelId="{470768A1-4CA8-4B54-88D5-4891276FFFEE}" type="presParOf" srcId="{40121309-B85F-4326-83F0-BB4A796C3753}" destId="{46022768-5ECB-4301-A317-22BEE1E1AABC}" srcOrd="0" destOrd="0" presId="urn:microsoft.com/office/officeart/2005/8/layout/list1"/>
    <dgm:cxn modelId="{A2E0C9B6-B3F7-4D32-BBFE-CDE904F0ED29}" type="presParOf" srcId="{46022768-5ECB-4301-A317-22BEE1E1AABC}" destId="{B026136D-6DA2-417F-8995-F9D71A762E35}" srcOrd="0" destOrd="0" presId="urn:microsoft.com/office/officeart/2005/8/layout/list1"/>
    <dgm:cxn modelId="{2CD87325-76F4-4D2D-B6B5-2E891BD6DD52}" type="presParOf" srcId="{46022768-5ECB-4301-A317-22BEE1E1AABC}" destId="{15309DA7-2C48-489B-B278-64DA4534062E}" srcOrd="1" destOrd="0" presId="urn:microsoft.com/office/officeart/2005/8/layout/list1"/>
    <dgm:cxn modelId="{61E29A93-4709-4A59-91BD-B7B38A164E00}" type="presParOf" srcId="{40121309-B85F-4326-83F0-BB4A796C3753}" destId="{FBE3C7CC-FE83-496F-909A-C377FDC62F81}" srcOrd="1" destOrd="0" presId="urn:microsoft.com/office/officeart/2005/8/layout/list1"/>
    <dgm:cxn modelId="{9A2F0629-83E8-41B8-A140-57753948C3CD}" type="presParOf" srcId="{40121309-B85F-4326-83F0-BB4A796C3753}" destId="{7EB1AF37-6663-40DE-9DE0-4A21C894A496}" srcOrd="2" destOrd="0" presId="urn:microsoft.com/office/officeart/2005/8/layout/list1"/>
    <dgm:cxn modelId="{69EE3413-79B3-44A9-9DF4-3873D9C3AB68}" type="presParOf" srcId="{40121309-B85F-4326-83F0-BB4A796C3753}" destId="{2C78402C-EC04-4072-B22D-721BCFBAC4B6}" srcOrd="3" destOrd="0" presId="urn:microsoft.com/office/officeart/2005/8/layout/list1"/>
    <dgm:cxn modelId="{5F11AB5E-E855-4FD0-8EC4-E2D30D2AF02D}" type="presParOf" srcId="{40121309-B85F-4326-83F0-BB4A796C3753}" destId="{87B43913-0594-4FFA-9D62-BB62A1F3388D}" srcOrd="4" destOrd="0" presId="urn:microsoft.com/office/officeart/2005/8/layout/list1"/>
    <dgm:cxn modelId="{66415FCB-8D37-450E-B00D-E41F5BC9C2B1}" type="presParOf" srcId="{87B43913-0594-4FFA-9D62-BB62A1F3388D}" destId="{7BFBD370-1B8A-4FB1-8CF5-56880D53DA59}" srcOrd="0" destOrd="0" presId="urn:microsoft.com/office/officeart/2005/8/layout/list1"/>
    <dgm:cxn modelId="{004FFCC3-4ECE-4FE3-B30C-04B9B84B225D}" type="presParOf" srcId="{87B43913-0594-4FFA-9D62-BB62A1F3388D}" destId="{D209D4C8-96EE-42E0-A728-B707EE2E7E44}" srcOrd="1" destOrd="0" presId="urn:microsoft.com/office/officeart/2005/8/layout/list1"/>
    <dgm:cxn modelId="{1A3DCE98-91C0-48F3-8FDC-392444F9CF22}" type="presParOf" srcId="{40121309-B85F-4326-83F0-BB4A796C3753}" destId="{7E2806CC-3AAB-43E2-B0A3-F5860207D836}" srcOrd="5" destOrd="0" presId="urn:microsoft.com/office/officeart/2005/8/layout/list1"/>
    <dgm:cxn modelId="{2B7EB99F-AD4C-4D43-A074-CE448B095732}" type="presParOf" srcId="{40121309-B85F-4326-83F0-BB4A796C3753}" destId="{02E6A662-8ED5-4374-8B82-FA5D547AFE42}" srcOrd="6" destOrd="0" presId="urn:microsoft.com/office/officeart/2005/8/layout/list1"/>
    <dgm:cxn modelId="{AC553D98-65EE-40A2-8B8E-17835BA6C898}" type="presParOf" srcId="{40121309-B85F-4326-83F0-BB4A796C3753}" destId="{4D3298B4-6CA5-4CE1-966A-338EBC2B1C2C}" srcOrd="7" destOrd="0" presId="urn:microsoft.com/office/officeart/2005/8/layout/list1"/>
    <dgm:cxn modelId="{EB2E0FB3-6064-42BA-97B4-DF929FF640AA}" type="presParOf" srcId="{40121309-B85F-4326-83F0-BB4A796C3753}" destId="{345276D1-54A8-497B-A300-F51C06D83EF4}" srcOrd="8" destOrd="0" presId="urn:microsoft.com/office/officeart/2005/8/layout/list1"/>
    <dgm:cxn modelId="{D3EB9336-C627-44F6-BFAE-E8F860C9C269}" type="presParOf" srcId="{345276D1-54A8-497B-A300-F51C06D83EF4}" destId="{78DF7255-7688-4EED-A2F0-AA531D16FD25}" srcOrd="0" destOrd="0" presId="urn:microsoft.com/office/officeart/2005/8/layout/list1"/>
    <dgm:cxn modelId="{C934ABD5-43C6-4699-B4BE-41E905D3D5CA}" type="presParOf" srcId="{345276D1-54A8-497B-A300-F51C06D83EF4}" destId="{4D615033-94FA-454F-A6A7-32515C3343C2}" srcOrd="1" destOrd="0" presId="urn:microsoft.com/office/officeart/2005/8/layout/list1"/>
    <dgm:cxn modelId="{AD952654-3860-4461-8388-4992FC48B9FF}" type="presParOf" srcId="{40121309-B85F-4326-83F0-BB4A796C3753}" destId="{9604DB16-D9C0-4B95-9A53-46B1F1541472}" srcOrd="9" destOrd="0" presId="urn:microsoft.com/office/officeart/2005/8/layout/list1"/>
    <dgm:cxn modelId="{0132D9C8-9323-4A6F-B9D1-069D89259C9E}" type="presParOf" srcId="{40121309-B85F-4326-83F0-BB4A796C3753}" destId="{1EE0CFAB-57CF-40C9-AFA4-099A08E839A4}" srcOrd="10" destOrd="0" presId="urn:microsoft.com/office/officeart/2005/8/layout/list1"/>
    <dgm:cxn modelId="{48516560-F3EF-4069-927F-B5BB3F38FA4B}" type="presParOf" srcId="{40121309-B85F-4326-83F0-BB4A796C3753}" destId="{00CFB33D-CFE4-4E17-84C6-AF35ACB380D9}" srcOrd="11" destOrd="0" presId="urn:microsoft.com/office/officeart/2005/8/layout/list1"/>
    <dgm:cxn modelId="{98AE0F02-9CF2-4439-B36B-E2F721CFFB30}" type="presParOf" srcId="{40121309-B85F-4326-83F0-BB4A796C3753}" destId="{54E4A718-079B-49D8-B4D4-88DC517DDD16}" srcOrd="12" destOrd="0" presId="urn:microsoft.com/office/officeart/2005/8/layout/list1"/>
    <dgm:cxn modelId="{D7610829-08C3-496C-9893-01AE1A111C3A}" type="presParOf" srcId="{54E4A718-079B-49D8-B4D4-88DC517DDD16}" destId="{FE05E9C7-88AC-439F-B733-055ABC66C1BA}" srcOrd="0" destOrd="0" presId="urn:microsoft.com/office/officeart/2005/8/layout/list1"/>
    <dgm:cxn modelId="{91078500-6431-44AE-85A7-1F20786FE8A0}" type="presParOf" srcId="{54E4A718-079B-49D8-B4D4-88DC517DDD16}" destId="{7BB19CD5-A2FE-43DF-ADB5-9E2208DA7E25}" srcOrd="1" destOrd="0" presId="urn:microsoft.com/office/officeart/2005/8/layout/list1"/>
    <dgm:cxn modelId="{3690D1AB-8E90-45A9-B53B-CEF461AE47F2}" type="presParOf" srcId="{40121309-B85F-4326-83F0-BB4A796C3753}" destId="{29502D1F-55DD-4C6F-BA8B-404949C38ADB}" srcOrd="13" destOrd="0" presId="urn:microsoft.com/office/officeart/2005/8/layout/list1"/>
    <dgm:cxn modelId="{250637BA-D5B0-407E-AFBA-CC238E4F992E}" type="presParOf" srcId="{40121309-B85F-4326-83F0-BB4A796C3753}" destId="{F6210E16-0482-4C09-A8BF-F24D4A82A0F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8D3C81E-0374-418F-A083-2578C50EA0B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35A1-A969-4F9E-BA83-EC2C943943CF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Период проведения - с 10.00 23 сентября по 20.00 24 сентября (московское время)</a:t>
          </a:r>
        </a:p>
      </dgm:t>
    </dgm:pt>
    <dgm:pt modelId="{91E563C0-6097-472B-8A8F-B8D022E02148}" type="parTrans" cxnId="{CC3E2544-8C38-4D14-A266-DF8EC99E74CD}">
      <dgm:prSet/>
      <dgm:spPr/>
      <dgm:t>
        <a:bodyPr/>
        <a:lstStyle/>
        <a:p>
          <a:endParaRPr lang="ru-RU"/>
        </a:p>
      </dgm:t>
    </dgm:pt>
    <dgm:pt modelId="{83326C15-46CD-47D1-A0E2-657871962EB1}" type="sibTrans" cxnId="{CC3E2544-8C38-4D14-A266-DF8EC99E74CD}">
      <dgm:prSet/>
      <dgm:spPr/>
      <dgm:t>
        <a:bodyPr/>
        <a:lstStyle/>
        <a:p>
          <a:endParaRPr lang="ru-RU"/>
        </a:p>
      </dgm:t>
    </dgm:pt>
    <dgm:pt modelId="{812D8306-50F7-4C49-B520-F8EE99120BC9}">
      <dgm:prSet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Математика (11 заданий)</a:t>
          </a:r>
        </a:p>
      </dgm:t>
    </dgm:pt>
    <dgm:pt modelId="{D4298002-0CE7-4128-9523-F669C292107A}" type="parTrans" cxnId="{76142726-0C35-4712-9563-B0BE2AAE76A2}">
      <dgm:prSet/>
      <dgm:spPr/>
      <dgm:t>
        <a:bodyPr/>
        <a:lstStyle/>
        <a:p>
          <a:endParaRPr lang="ru-RU"/>
        </a:p>
      </dgm:t>
    </dgm:pt>
    <dgm:pt modelId="{9D827BFC-F6F4-4474-BC19-F01FA2D76F1A}" type="sibTrans" cxnId="{76142726-0C35-4712-9563-B0BE2AAE76A2}">
      <dgm:prSet/>
      <dgm:spPr/>
      <dgm:t>
        <a:bodyPr/>
        <a:lstStyle/>
        <a:p>
          <a:endParaRPr lang="ru-RU"/>
        </a:p>
      </dgm:t>
    </dgm:pt>
    <dgm:pt modelId="{9B8A41B4-31AA-4C88-B418-20EE050A32BE}">
      <dgm:prSet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Физика (11 заданий)</a:t>
          </a:r>
        </a:p>
      </dgm:t>
    </dgm:pt>
    <dgm:pt modelId="{70FA4B3D-2E4A-44C2-93DE-59FB366A5AAA}" type="parTrans" cxnId="{B5C4883C-BBD9-4891-9A9C-6ED14AEFAAC1}">
      <dgm:prSet/>
      <dgm:spPr/>
      <dgm:t>
        <a:bodyPr/>
        <a:lstStyle/>
        <a:p>
          <a:endParaRPr lang="ru-RU"/>
        </a:p>
      </dgm:t>
    </dgm:pt>
    <dgm:pt modelId="{92B1874A-0D7A-4BB0-B4EB-9002FA25CA6E}" type="sibTrans" cxnId="{B5C4883C-BBD9-4891-9A9C-6ED14AEFAAC1}">
      <dgm:prSet/>
      <dgm:spPr/>
      <dgm:t>
        <a:bodyPr/>
        <a:lstStyle/>
        <a:p>
          <a:endParaRPr lang="ru-RU"/>
        </a:p>
      </dgm:t>
    </dgm:pt>
    <dgm:pt modelId="{852BEA92-5700-440B-B361-3544F2655D83}">
      <dgm:prSet/>
      <dgm:spPr/>
      <dgm:t>
        <a:bodyPr/>
        <a:lstStyle/>
        <a:p>
          <a:r>
            <a:rPr lang="ru-RU" dirty="0">
              <a:latin typeface="Bahnschrift SemiBold" panose="020B0502040204020203" pitchFamily="34" charset="0"/>
            </a:rPr>
            <a:t>Уровень – стандартная школьная программа за предыдущий класс (на основе ВПР, ОГЭ)</a:t>
          </a:r>
        </a:p>
      </dgm:t>
    </dgm:pt>
    <dgm:pt modelId="{9A21B9C4-2A08-49F1-855C-FF88F9BD0802}" type="parTrans" cxnId="{2B306E51-6B0B-457C-BFDD-94813DFA3795}">
      <dgm:prSet/>
      <dgm:spPr/>
      <dgm:t>
        <a:bodyPr/>
        <a:lstStyle/>
        <a:p>
          <a:endParaRPr lang="ru-RU"/>
        </a:p>
      </dgm:t>
    </dgm:pt>
    <dgm:pt modelId="{F8B7BA1B-199A-4F8F-8C5F-2FA80E5E5702}" type="sibTrans" cxnId="{2B306E51-6B0B-457C-BFDD-94813DFA3795}">
      <dgm:prSet/>
      <dgm:spPr/>
      <dgm:t>
        <a:bodyPr/>
        <a:lstStyle/>
        <a:p>
          <a:endParaRPr lang="ru-RU"/>
        </a:p>
      </dgm:t>
    </dgm:pt>
    <dgm:pt modelId="{C23473B2-80CF-45FA-88BD-D32582DF1797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На прохождение тестирования отводится 6 часов</a:t>
          </a:r>
        </a:p>
      </dgm:t>
    </dgm:pt>
    <dgm:pt modelId="{98BF78AD-A465-4344-B1A8-4ED7F7B7DA2E}" type="parTrans" cxnId="{8E0E8B67-7441-4C65-8A68-46CE001DEDAE}">
      <dgm:prSet/>
      <dgm:spPr/>
      <dgm:t>
        <a:bodyPr/>
        <a:lstStyle/>
        <a:p>
          <a:endParaRPr lang="ru-RU"/>
        </a:p>
      </dgm:t>
    </dgm:pt>
    <dgm:pt modelId="{BAC93251-4300-4E29-BAD6-7AD5687B30B1}" type="sibTrans" cxnId="{8E0E8B67-7441-4C65-8A68-46CE001DEDAE}">
      <dgm:prSet/>
      <dgm:spPr/>
      <dgm:t>
        <a:bodyPr/>
        <a:lstStyle/>
        <a:p>
          <a:endParaRPr lang="ru-RU"/>
        </a:p>
      </dgm:t>
    </dgm:pt>
    <dgm:pt modelId="{66D93C18-A345-4F46-8A1E-66459DDF91C8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Публикация результатов в виде рейтинговых списков – не позднее 28 сентября</a:t>
          </a:r>
        </a:p>
      </dgm:t>
    </dgm:pt>
    <dgm:pt modelId="{458AD33D-FA2A-47EB-8F62-89FDB1FE7D6C}" type="parTrans" cxnId="{E29B3238-9E60-42B2-A653-B6CDF3C9CC6E}">
      <dgm:prSet/>
      <dgm:spPr/>
      <dgm:t>
        <a:bodyPr/>
        <a:lstStyle/>
        <a:p>
          <a:endParaRPr lang="ru-RU"/>
        </a:p>
      </dgm:t>
    </dgm:pt>
    <dgm:pt modelId="{6EAF89D5-ACDF-45B9-AFE2-FC833590A5AB}" type="sibTrans" cxnId="{E29B3238-9E60-42B2-A653-B6CDF3C9CC6E}">
      <dgm:prSet/>
      <dgm:spPr/>
      <dgm:t>
        <a:bodyPr/>
        <a:lstStyle/>
        <a:p>
          <a:endParaRPr lang="ru-RU"/>
        </a:p>
      </dgm:t>
    </dgm:pt>
    <dgm:pt modelId="{B0634E91-750F-4211-B5F1-6FF8AA0B75AB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К зачислению рекомендуются конкурсанты, набравшие наибольшее количество баллов, с учетом квот по регионам и классам</a:t>
          </a:r>
        </a:p>
      </dgm:t>
    </dgm:pt>
    <dgm:pt modelId="{FC403028-F18B-42D8-8ED2-00330BE9060E}" type="parTrans" cxnId="{5EBCA0BB-6CC5-4B8D-8CCA-48670E08BAE6}">
      <dgm:prSet/>
      <dgm:spPr/>
      <dgm:t>
        <a:bodyPr/>
        <a:lstStyle/>
        <a:p>
          <a:endParaRPr lang="ru-RU"/>
        </a:p>
      </dgm:t>
    </dgm:pt>
    <dgm:pt modelId="{8E8D8455-CCC9-482D-8EA5-7B092DD4D12C}" type="sibTrans" cxnId="{5EBCA0BB-6CC5-4B8D-8CCA-48670E08BAE6}">
      <dgm:prSet/>
      <dgm:spPr/>
      <dgm:t>
        <a:bodyPr/>
        <a:lstStyle/>
        <a:p>
          <a:endParaRPr lang="ru-RU"/>
        </a:p>
      </dgm:t>
    </dgm:pt>
    <dgm:pt modelId="{871E102F-56F8-4D7F-BDC7-77BF6750614A}">
      <dgm:prSet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dirty="0">
              <a:solidFill>
                <a:srgbClr val="1F3240"/>
              </a:solidFill>
              <a:latin typeface="Bahnschrift SemiBold" panose="020B0502040204020203" pitchFamily="34" charset="0"/>
            </a:rPr>
            <a:t>Включает в себя 2 обязательных тестирования в онлайн-формате</a:t>
          </a:r>
        </a:p>
      </dgm:t>
    </dgm:pt>
    <dgm:pt modelId="{20D368DE-88A6-41BF-9916-FAAEC5FDB763}" type="parTrans" cxnId="{2DE92E3A-A825-4DF7-9816-4D7F0446BEBC}">
      <dgm:prSet/>
      <dgm:spPr/>
      <dgm:t>
        <a:bodyPr/>
        <a:lstStyle/>
        <a:p>
          <a:endParaRPr lang="ru-RU"/>
        </a:p>
      </dgm:t>
    </dgm:pt>
    <dgm:pt modelId="{EC5E3C21-25AD-493A-B107-EE6E158B8BED}" type="sibTrans" cxnId="{2DE92E3A-A825-4DF7-9816-4D7F0446BEBC}">
      <dgm:prSet/>
      <dgm:spPr/>
      <dgm:t>
        <a:bodyPr/>
        <a:lstStyle/>
        <a:p>
          <a:endParaRPr lang="ru-RU"/>
        </a:p>
      </dgm:t>
    </dgm:pt>
    <dgm:pt modelId="{E161B6EB-20D3-4EDC-A6D3-B8A70828989B}" type="pres">
      <dgm:prSet presAssocID="{A8D3C81E-0374-418F-A083-2578C50EA0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EFC5A-A64D-4117-9F36-2A7CF9952180}" type="pres">
      <dgm:prSet presAssocID="{8E0335A1-A969-4F9E-BA83-EC2C943943CF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3DB30-C9B4-4FCB-81C0-1A2D8F4DE106}" type="pres">
      <dgm:prSet presAssocID="{83326C15-46CD-47D1-A0E2-657871962EB1}" presName="spacer" presStyleCnt="0"/>
      <dgm:spPr/>
    </dgm:pt>
    <dgm:pt modelId="{76EE87B8-7701-48E6-8FCA-F7D452D5D096}" type="pres">
      <dgm:prSet presAssocID="{871E102F-56F8-4D7F-BDC7-77BF6750614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7B5FF-C6BF-4732-925B-836081E66B35}" type="pres">
      <dgm:prSet presAssocID="{871E102F-56F8-4D7F-BDC7-77BF6750614A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8E49-F7FA-496B-AE29-2313DF278920}" type="pres">
      <dgm:prSet presAssocID="{C23473B2-80CF-45FA-88BD-D32582DF179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D9DAC1-F8D4-4128-B080-E9E6F86C6EC3}" type="pres">
      <dgm:prSet presAssocID="{BAC93251-4300-4E29-BAD6-7AD5687B30B1}" presName="spacer" presStyleCnt="0"/>
      <dgm:spPr/>
    </dgm:pt>
    <dgm:pt modelId="{2FC238F4-6784-400B-8C3B-138E98C5067D}" type="pres">
      <dgm:prSet presAssocID="{66D93C18-A345-4F46-8A1E-66459DDF91C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E5F9-7871-4106-86F6-5992D04B8FF5}" type="pres">
      <dgm:prSet presAssocID="{6EAF89D5-ACDF-45B9-AFE2-FC833590A5AB}" presName="spacer" presStyleCnt="0"/>
      <dgm:spPr/>
    </dgm:pt>
    <dgm:pt modelId="{4E8FABC0-4590-4B51-8027-555E8E4489B7}" type="pres">
      <dgm:prSet presAssocID="{B0634E91-750F-4211-B5F1-6FF8AA0B75A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67D81-2971-47B5-9CA2-86315CED0961}" type="presOf" srcId="{A8D3C81E-0374-418F-A083-2578C50EA0BA}" destId="{E161B6EB-20D3-4EDC-A6D3-B8A70828989B}" srcOrd="0" destOrd="0" presId="urn:microsoft.com/office/officeart/2005/8/layout/vList2"/>
    <dgm:cxn modelId="{DE19063E-021D-4FEA-A1DA-2FE982699C49}" type="presOf" srcId="{66D93C18-A345-4F46-8A1E-66459DDF91C8}" destId="{2FC238F4-6784-400B-8C3B-138E98C5067D}" srcOrd="0" destOrd="0" presId="urn:microsoft.com/office/officeart/2005/8/layout/vList2"/>
    <dgm:cxn modelId="{9EB738B4-9024-4035-98F8-2D93E06A46C8}" type="presOf" srcId="{871E102F-56F8-4D7F-BDC7-77BF6750614A}" destId="{76EE87B8-7701-48E6-8FCA-F7D452D5D096}" srcOrd="0" destOrd="0" presId="urn:microsoft.com/office/officeart/2005/8/layout/vList2"/>
    <dgm:cxn modelId="{2B306E51-6B0B-457C-BFDD-94813DFA3795}" srcId="{871E102F-56F8-4D7F-BDC7-77BF6750614A}" destId="{852BEA92-5700-440B-B361-3544F2655D83}" srcOrd="2" destOrd="0" parTransId="{9A21B9C4-2A08-49F1-855C-FF88F9BD0802}" sibTransId="{F8B7BA1B-199A-4F8F-8C5F-2FA80E5E5702}"/>
    <dgm:cxn modelId="{7165C62F-5187-463B-B2A1-553A91CCB4BD}" type="presOf" srcId="{9B8A41B4-31AA-4C88-B418-20EE050A32BE}" destId="{12D7B5FF-C6BF-4732-925B-836081E66B35}" srcOrd="0" destOrd="1" presId="urn:microsoft.com/office/officeart/2005/8/layout/vList2"/>
    <dgm:cxn modelId="{E29B3238-9E60-42B2-A653-B6CDF3C9CC6E}" srcId="{A8D3C81E-0374-418F-A083-2578C50EA0BA}" destId="{66D93C18-A345-4F46-8A1E-66459DDF91C8}" srcOrd="3" destOrd="0" parTransId="{458AD33D-FA2A-47EB-8F62-89FDB1FE7D6C}" sibTransId="{6EAF89D5-ACDF-45B9-AFE2-FC833590A5AB}"/>
    <dgm:cxn modelId="{92176CED-F239-4F07-B1FF-D81AD901CE79}" type="presOf" srcId="{C23473B2-80CF-45FA-88BD-D32582DF1797}" destId="{72D28E49-F7FA-496B-AE29-2313DF278920}" srcOrd="0" destOrd="0" presId="urn:microsoft.com/office/officeart/2005/8/layout/vList2"/>
    <dgm:cxn modelId="{2DE92E3A-A825-4DF7-9816-4D7F0446BEBC}" srcId="{A8D3C81E-0374-418F-A083-2578C50EA0BA}" destId="{871E102F-56F8-4D7F-BDC7-77BF6750614A}" srcOrd="1" destOrd="0" parTransId="{20D368DE-88A6-41BF-9916-FAAEC5FDB763}" sibTransId="{EC5E3C21-25AD-493A-B107-EE6E158B8BED}"/>
    <dgm:cxn modelId="{FB9155CB-2427-443A-98C7-8AB771EAA70C}" type="presOf" srcId="{812D8306-50F7-4C49-B520-F8EE99120BC9}" destId="{12D7B5FF-C6BF-4732-925B-836081E66B35}" srcOrd="0" destOrd="0" presId="urn:microsoft.com/office/officeart/2005/8/layout/vList2"/>
    <dgm:cxn modelId="{B5C4883C-BBD9-4891-9A9C-6ED14AEFAAC1}" srcId="{871E102F-56F8-4D7F-BDC7-77BF6750614A}" destId="{9B8A41B4-31AA-4C88-B418-20EE050A32BE}" srcOrd="1" destOrd="0" parTransId="{70FA4B3D-2E4A-44C2-93DE-59FB366A5AAA}" sibTransId="{92B1874A-0D7A-4BB0-B4EB-9002FA25CA6E}"/>
    <dgm:cxn modelId="{CC3E2544-8C38-4D14-A266-DF8EC99E74CD}" srcId="{A8D3C81E-0374-418F-A083-2578C50EA0BA}" destId="{8E0335A1-A969-4F9E-BA83-EC2C943943CF}" srcOrd="0" destOrd="0" parTransId="{91E563C0-6097-472B-8A8F-B8D022E02148}" sibTransId="{83326C15-46CD-47D1-A0E2-657871962EB1}"/>
    <dgm:cxn modelId="{76612A70-BEE2-43EC-A942-8474D08BD873}" type="presOf" srcId="{8E0335A1-A969-4F9E-BA83-EC2C943943CF}" destId="{512EFC5A-A64D-4117-9F36-2A7CF9952180}" srcOrd="0" destOrd="0" presId="urn:microsoft.com/office/officeart/2005/8/layout/vList2"/>
    <dgm:cxn modelId="{ECFF7DA1-6726-4546-86FE-E556F4A2AEDC}" type="presOf" srcId="{B0634E91-750F-4211-B5F1-6FF8AA0B75AB}" destId="{4E8FABC0-4590-4B51-8027-555E8E4489B7}" srcOrd="0" destOrd="0" presId="urn:microsoft.com/office/officeart/2005/8/layout/vList2"/>
    <dgm:cxn modelId="{8E0E8B67-7441-4C65-8A68-46CE001DEDAE}" srcId="{A8D3C81E-0374-418F-A083-2578C50EA0BA}" destId="{C23473B2-80CF-45FA-88BD-D32582DF1797}" srcOrd="2" destOrd="0" parTransId="{98BF78AD-A465-4344-B1A8-4ED7F7B7DA2E}" sibTransId="{BAC93251-4300-4E29-BAD6-7AD5687B30B1}"/>
    <dgm:cxn modelId="{5EBCA0BB-6CC5-4B8D-8CCA-48670E08BAE6}" srcId="{A8D3C81E-0374-418F-A083-2578C50EA0BA}" destId="{B0634E91-750F-4211-B5F1-6FF8AA0B75AB}" srcOrd="4" destOrd="0" parTransId="{FC403028-F18B-42D8-8ED2-00330BE9060E}" sibTransId="{8E8D8455-CCC9-482D-8EA5-7B092DD4D12C}"/>
    <dgm:cxn modelId="{3A583EBE-2682-44F2-8670-6FFAA2502243}" type="presOf" srcId="{852BEA92-5700-440B-B361-3544F2655D83}" destId="{12D7B5FF-C6BF-4732-925B-836081E66B35}" srcOrd="0" destOrd="2" presId="urn:microsoft.com/office/officeart/2005/8/layout/vList2"/>
    <dgm:cxn modelId="{76142726-0C35-4712-9563-B0BE2AAE76A2}" srcId="{871E102F-56F8-4D7F-BDC7-77BF6750614A}" destId="{812D8306-50F7-4C49-B520-F8EE99120BC9}" srcOrd="0" destOrd="0" parTransId="{D4298002-0CE7-4128-9523-F669C292107A}" sibTransId="{9D827BFC-F6F4-4474-BC19-F01FA2D76F1A}"/>
    <dgm:cxn modelId="{CA9C06CD-ED72-4397-B432-4CDA9979C532}" type="presParOf" srcId="{E161B6EB-20D3-4EDC-A6D3-B8A70828989B}" destId="{512EFC5A-A64D-4117-9F36-2A7CF9952180}" srcOrd="0" destOrd="0" presId="urn:microsoft.com/office/officeart/2005/8/layout/vList2"/>
    <dgm:cxn modelId="{B97725EE-957A-407F-A381-027137AE5437}" type="presParOf" srcId="{E161B6EB-20D3-4EDC-A6D3-B8A70828989B}" destId="{DC83DB30-C9B4-4FCB-81C0-1A2D8F4DE106}" srcOrd="1" destOrd="0" presId="urn:microsoft.com/office/officeart/2005/8/layout/vList2"/>
    <dgm:cxn modelId="{A2FCE537-8586-442B-B1B2-5F4B02D4E830}" type="presParOf" srcId="{E161B6EB-20D3-4EDC-A6D3-B8A70828989B}" destId="{76EE87B8-7701-48E6-8FCA-F7D452D5D096}" srcOrd="2" destOrd="0" presId="urn:microsoft.com/office/officeart/2005/8/layout/vList2"/>
    <dgm:cxn modelId="{51BC581B-F85F-499B-9A4D-C9C10E8F5955}" type="presParOf" srcId="{E161B6EB-20D3-4EDC-A6D3-B8A70828989B}" destId="{12D7B5FF-C6BF-4732-925B-836081E66B35}" srcOrd="3" destOrd="0" presId="urn:microsoft.com/office/officeart/2005/8/layout/vList2"/>
    <dgm:cxn modelId="{F1FC503D-33F1-4885-AAE2-BC67F2B60AB1}" type="presParOf" srcId="{E161B6EB-20D3-4EDC-A6D3-B8A70828989B}" destId="{72D28E49-F7FA-496B-AE29-2313DF278920}" srcOrd="4" destOrd="0" presId="urn:microsoft.com/office/officeart/2005/8/layout/vList2"/>
    <dgm:cxn modelId="{9DB0A34F-544F-43DF-999A-E9F1BE36860A}" type="presParOf" srcId="{E161B6EB-20D3-4EDC-A6D3-B8A70828989B}" destId="{BED9DAC1-F8D4-4128-B080-E9E6F86C6EC3}" srcOrd="5" destOrd="0" presId="urn:microsoft.com/office/officeart/2005/8/layout/vList2"/>
    <dgm:cxn modelId="{DEC3689B-BA24-4ADA-B431-9D76F8F297B6}" type="presParOf" srcId="{E161B6EB-20D3-4EDC-A6D3-B8A70828989B}" destId="{2FC238F4-6784-400B-8C3B-138E98C5067D}" srcOrd="6" destOrd="0" presId="urn:microsoft.com/office/officeart/2005/8/layout/vList2"/>
    <dgm:cxn modelId="{B0E25515-4F47-43F5-9E58-055442439ACB}" type="presParOf" srcId="{E161B6EB-20D3-4EDC-A6D3-B8A70828989B}" destId="{A115E5F9-7871-4106-86F6-5992D04B8FF5}" srcOrd="7" destOrd="0" presId="urn:microsoft.com/office/officeart/2005/8/layout/vList2"/>
    <dgm:cxn modelId="{4CC060BE-AD89-4AE5-8770-CD7FAFBDD5D8}" type="presParOf" srcId="{E161B6EB-20D3-4EDC-A6D3-B8A70828989B}" destId="{4E8FABC0-4590-4B51-8027-555E8E4489B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8D3C81E-0374-418F-A083-2578C50EA0BA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0335A1-A969-4F9E-BA83-EC2C943943CF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400" dirty="0">
              <a:solidFill>
                <a:srgbClr val="1F3240"/>
              </a:solidFill>
              <a:latin typeface="Bahnschrift SemiBold" panose="020B0502040204020203" pitchFamily="34" charset="0"/>
            </a:rPr>
            <a:t>Период зачисления – 29 сентября – 02 октября</a:t>
          </a:r>
        </a:p>
      </dgm:t>
    </dgm:pt>
    <dgm:pt modelId="{91E563C0-6097-472B-8A8F-B8D022E02148}" type="parTrans" cxnId="{CC3E2544-8C38-4D14-A266-DF8EC99E74CD}">
      <dgm:prSet/>
      <dgm:spPr/>
      <dgm:t>
        <a:bodyPr/>
        <a:lstStyle/>
        <a:p>
          <a:endParaRPr lang="ru-RU"/>
        </a:p>
      </dgm:t>
    </dgm:pt>
    <dgm:pt modelId="{83326C15-46CD-47D1-A0E2-657871962EB1}" type="sibTrans" cxnId="{CC3E2544-8C38-4D14-A266-DF8EC99E74CD}">
      <dgm:prSet/>
      <dgm:spPr/>
      <dgm:t>
        <a:bodyPr/>
        <a:lstStyle/>
        <a:p>
          <a:endParaRPr lang="ru-RU"/>
        </a:p>
      </dgm:t>
    </dgm:pt>
    <dgm:pt modelId="{812D8306-50F7-4C49-B520-F8EE99120BC9}">
      <dgm:prSet custT="1"/>
      <dgm:spPr>
        <a:ln>
          <a:solidFill>
            <a:schemeClr val="bg1">
              <a:lumMod val="25000"/>
              <a:lumOff val="75000"/>
            </a:schemeClr>
          </a:solidFill>
        </a:ln>
      </dgm:spPr>
      <dgm:t>
        <a:bodyPr/>
        <a:lstStyle/>
        <a:p>
          <a:r>
            <a:rPr lang="ru-RU" sz="1400" dirty="0">
              <a:latin typeface="Bahnschrift SemiBold" panose="020B0502040204020203" pitchFamily="34" charset="0"/>
            </a:rPr>
            <a:t>Выбрать в личном кабинете не менее 2 программ для обучения (математика, физика, химия)</a:t>
          </a:r>
        </a:p>
      </dgm:t>
    </dgm:pt>
    <dgm:pt modelId="{D4298002-0CE7-4128-9523-F669C292107A}" type="parTrans" cxnId="{76142726-0C35-4712-9563-B0BE2AAE76A2}">
      <dgm:prSet/>
      <dgm:spPr/>
      <dgm:t>
        <a:bodyPr/>
        <a:lstStyle/>
        <a:p>
          <a:endParaRPr lang="ru-RU"/>
        </a:p>
      </dgm:t>
    </dgm:pt>
    <dgm:pt modelId="{9D827BFC-F6F4-4474-BC19-F01FA2D76F1A}" type="sibTrans" cxnId="{76142726-0C35-4712-9563-B0BE2AAE76A2}">
      <dgm:prSet/>
      <dgm:spPr/>
      <dgm:t>
        <a:bodyPr/>
        <a:lstStyle/>
        <a:p>
          <a:endParaRPr lang="ru-RU"/>
        </a:p>
      </dgm:t>
    </dgm:pt>
    <dgm:pt modelId="{9B8A41B4-31AA-4C88-B418-20EE050A32BE}">
      <dgm:prSet custT="1"/>
      <dgm:spPr>
        <a:ln>
          <a:solidFill>
            <a:schemeClr val="bg1">
              <a:lumMod val="25000"/>
              <a:lumOff val="75000"/>
            </a:schemeClr>
          </a:solidFill>
        </a:ln>
      </dgm:spPr>
      <dgm:t>
        <a:bodyPr/>
        <a:lstStyle/>
        <a:p>
          <a:r>
            <a:rPr lang="ru-RU" sz="1400" dirty="0">
              <a:latin typeface="Bahnschrift SemiBold" panose="020B0502040204020203" pitchFamily="34" charset="0"/>
            </a:rPr>
            <a:t>Загрузить скан-копию заявления о зачислении в Технический университет УГМК (за подписью родителя либо законного представителя)</a:t>
          </a:r>
        </a:p>
      </dgm:t>
    </dgm:pt>
    <dgm:pt modelId="{70FA4B3D-2E4A-44C2-93DE-59FB366A5AAA}" type="parTrans" cxnId="{B5C4883C-BBD9-4891-9A9C-6ED14AEFAAC1}">
      <dgm:prSet/>
      <dgm:spPr/>
      <dgm:t>
        <a:bodyPr/>
        <a:lstStyle/>
        <a:p>
          <a:endParaRPr lang="ru-RU"/>
        </a:p>
      </dgm:t>
    </dgm:pt>
    <dgm:pt modelId="{92B1874A-0D7A-4BB0-B4EB-9002FA25CA6E}" type="sibTrans" cxnId="{B5C4883C-BBD9-4891-9A9C-6ED14AEFAAC1}">
      <dgm:prSet/>
      <dgm:spPr/>
      <dgm:t>
        <a:bodyPr/>
        <a:lstStyle/>
        <a:p>
          <a:endParaRPr lang="ru-RU"/>
        </a:p>
      </dgm:t>
    </dgm:pt>
    <dgm:pt modelId="{852BEA92-5700-440B-B361-3544F2655D83}">
      <dgm:prSet custT="1"/>
      <dgm:spPr>
        <a:ln>
          <a:solidFill>
            <a:schemeClr val="bg1">
              <a:lumMod val="25000"/>
              <a:lumOff val="75000"/>
            </a:schemeClr>
          </a:solidFill>
        </a:ln>
      </dgm:spPr>
      <dgm:t>
        <a:bodyPr/>
        <a:lstStyle/>
        <a:p>
          <a:r>
            <a:rPr lang="ru-RU" sz="1400" dirty="0">
              <a:latin typeface="Bahnschrift SemiBold" panose="020B0502040204020203" pitchFamily="34" charset="0"/>
            </a:rPr>
            <a:t>Загрузить скан-копию согласия об обработке персональных данных (за подписью родителя либо законного представителя)</a:t>
          </a:r>
        </a:p>
      </dgm:t>
    </dgm:pt>
    <dgm:pt modelId="{9A21B9C4-2A08-49F1-855C-FF88F9BD0802}" type="parTrans" cxnId="{2B306E51-6B0B-457C-BFDD-94813DFA3795}">
      <dgm:prSet/>
      <dgm:spPr/>
      <dgm:t>
        <a:bodyPr/>
        <a:lstStyle/>
        <a:p>
          <a:endParaRPr lang="ru-RU"/>
        </a:p>
      </dgm:t>
    </dgm:pt>
    <dgm:pt modelId="{F8B7BA1B-199A-4F8F-8C5F-2FA80E5E5702}" type="sibTrans" cxnId="{2B306E51-6B0B-457C-BFDD-94813DFA3795}">
      <dgm:prSet/>
      <dgm:spPr/>
      <dgm:t>
        <a:bodyPr/>
        <a:lstStyle/>
        <a:p>
          <a:endParaRPr lang="ru-RU"/>
        </a:p>
      </dgm:t>
    </dgm:pt>
    <dgm:pt modelId="{871E102F-56F8-4D7F-BDC7-77BF6750614A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400" dirty="0">
              <a:solidFill>
                <a:srgbClr val="1F3240"/>
              </a:solidFill>
              <a:latin typeface="Bahnschrift SemiBold" panose="020B0502040204020203" pitchFamily="34" charset="0"/>
            </a:rPr>
            <a:t>Необходимые действия</a:t>
          </a:r>
        </a:p>
      </dgm:t>
    </dgm:pt>
    <dgm:pt modelId="{20D368DE-88A6-41BF-9916-FAAEC5FDB763}" type="parTrans" cxnId="{2DE92E3A-A825-4DF7-9816-4D7F0446BEBC}">
      <dgm:prSet/>
      <dgm:spPr/>
      <dgm:t>
        <a:bodyPr/>
        <a:lstStyle/>
        <a:p>
          <a:endParaRPr lang="ru-RU"/>
        </a:p>
      </dgm:t>
    </dgm:pt>
    <dgm:pt modelId="{EC5E3C21-25AD-493A-B107-EE6E158B8BED}" type="sibTrans" cxnId="{2DE92E3A-A825-4DF7-9816-4D7F0446BEBC}">
      <dgm:prSet/>
      <dgm:spPr/>
      <dgm:t>
        <a:bodyPr/>
        <a:lstStyle/>
        <a:p>
          <a:endParaRPr lang="ru-RU"/>
        </a:p>
      </dgm:t>
    </dgm:pt>
    <dgm:pt modelId="{0503836D-D775-4C0A-9231-F9C898F68376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400" dirty="0">
              <a:solidFill>
                <a:srgbClr val="1F3240"/>
              </a:solidFill>
              <a:latin typeface="Bahnschrift SemiBold" panose="020B0502040204020203" pitchFamily="34" charset="0"/>
            </a:rPr>
            <a:t>В случае отказа школьника от обучения, на его место приглашается следующий в рейтинговом списке</a:t>
          </a:r>
        </a:p>
      </dgm:t>
    </dgm:pt>
    <dgm:pt modelId="{6335A2E5-BDD4-4E42-A518-851256DF4112}" type="parTrans" cxnId="{7E142A67-0070-42AC-8504-7F72617BB470}">
      <dgm:prSet/>
      <dgm:spPr/>
      <dgm:t>
        <a:bodyPr/>
        <a:lstStyle/>
        <a:p>
          <a:endParaRPr lang="ru-RU"/>
        </a:p>
      </dgm:t>
    </dgm:pt>
    <dgm:pt modelId="{54FCF9BE-E1DD-43D0-B977-200B791EC683}" type="sibTrans" cxnId="{7E142A67-0070-42AC-8504-7F72617BB470}">
      <dgm:prSet/>
      <dgm:spPr/>
      <dgm:t>
        <a:bodyPr/>
        <a:lstStyle/>
        <a:p>
          <a:endParaRPr lang="ru-RU"/>
        </a:p>
      </dgm:t>
    </dgm:pt>
    <dgm:pt modelId="{347F62B0-0715-4A64-94BB-A63C419EFB50}">
      <dgm:prSet custT="1"/>
      <dgm:spPr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</a:gradFill>
      </dgm:spPr>
      <dgm:t>
        <a:bodyPr/>
        <a:lstStyle/>
        <a:p>
          <a:r>
            <a:rPr lang="ru-RU" sz="1400" dirty="0">
              <a:solidFill>
                <a:srgbClr val="1F3240"/>
              </a:solidFill>
              <a:latin typeface="Bahnschrift SemiBold" panose="020B0502040204020203" pitchFamily="34" charset="0"/>
            </a:rPr>
            <a:t>Ориентировочная дата начала обучения – 05 октября</a:t>
          </a:r>
        </a:p>
      </dgm:t>
    </dgm:pt>
    <dgm:pt modelId="{557764A3-B00C-4BE9-B712-50CA75B0FFCE}" type="parTrans" cxnId="{059F26EB-9484-452C-BF99-6F86688AAA5A}">
      <dgm:prSet/>
      <dgm:spPr/>
      <dgm:t>
        <a:bodyPr/>
        <a:lstStyle/>
        <a:p>
          <a:endParaRPr lang="ru-RU"/>
        </a:p>
      </dgm:t>
    </dgm:pt>
    <dgm:pt modelId="{4F7A9F04-D16C-4227-A57C-88685641537C}" type="sibTrans" cxnId="{059F26EB-9484-452C-BF99-6F86688AAA5A}">
      <dgm:prSet/>
      <dgm:spPr/>
      <dgm:t>
        <a:bodyPr/>
        <a:lstStyle/>
        <a:p>
          <a:endParaRPr lang="ru-RU"/>
        </a:p>
      </dgm:t>
    </dgm:pt>
    <dgm:pt modelId="{BAFBB850-D641-4751-BFC7-28E761B3E1DF}" type="pres">
      <dgm:prSet presAssocID="{A8D3C81E-0374-418F-A083-2578C50EA0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A2158B-EFD7-4A1F-BA6E-46C91E365E6A}" type="pres">
      <dgm:prSet presAssocID="{8E0335A1-A969-4F9E-BA83-EC2C943943CF}" presName="parentLin" presStyleCnt="0"/>
      <dgm:spPr/>
    </dgm:pt>
    <dgm:pt modelId="{E883F1C6-6AC9-4947-A400-15D464BB155E}" type="pres">
      <dgm:prSet presAssocID="{8E0335A1-A969-4F9E-BA83-EC2C943943C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E8AD1B8-0424-4AB9-BD14-4DACD792AEA0}" type="pres">
      <dgm:prSet presAssocID="{8E0335A1-A969-4F9E-BA83-EC2C943943CF}" presName="parentText" presStyleLbl="node1" presStyleIdx="0" presStyleCnt="4" custScaleY="202315" custLinFactY="-22089" custLinFactNeighborX="-471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0FF827-F1C9-4E6C-86DA-E51F5A46B65F}" type="pres">
      <dgm:prSet presAssocID="{8E0335A1-A969-4F9E-BA83-EC2C943943CF}" presName="negativeSpace" presStyleCnt="0"/>
      <dgm:spPr/>
    </dgm:pt>
    <dgm:pt modelId="{440961B6-3F68-4A04-BC40-5D0097D55BF9}" type="pres">
      <dgm:prSet presAssocID="{8E0335A1-A969-4F9E-BA83-EC2C943943CF}" presName="childText" presStyleLbl="conFgAcc1" presStyleIdx="0" presStyleCnt="4" custScaleY="237719" custLinFactY="-165540" custLinFactNeighborX="118" custLinFactNeighborY="-200000">
        <dgm:presLayoutVars>
          <dgm:bulletEnabled val="1"/>
        </dgm:presLayoutVars>
      </dgm:prSet>
      <dgm:spPr>
        <a:ln>
          <a:solidFill>
            <a:schemeClr val="bg1">
              <a:lumMod val="25000"/>
              <a:lumOff val="75000"/>
            </a:schemeClr>
          </a:solidFill>
        </a:ln>
      </dgm:spPr>
      <dgm:t>
        <a:bodyPr/>
        <a:lstStyle/>
        <a:p>
          <a:endParaRPr lang="ru-RU"/>
        </a:p>
      </dgm:t>
    </dgm:pt>
    <dgm:pt modelId="{3A71E099-B3C7-48B5-AE1B-FB0D051771FE}" type="pres">
      <dgm:prSet presAssocID="{83326C15-46CD-47D1-A0E2-657871962EB1}" presName="spaceBetweenRectangles" presStyleCnt="0"/>
      <dgm:spPr/>
    </dgm:pt>
    <dgm:pt modelId="{2075861D-DFBB-4DA2-88EE-86402CF0F5F2}" type="pres">
      <dgm:prSet presAssocID="{871E102F-56F8-4D7F-BDC7-77BF6750614A}" presName="parentLin" presStyleCnt="0"/>
      <dgm:spPr/>
    </dgm:pt>
    <dgm:pt modelId="{7F4660E8-3D78-4DE4-880A-331EAFB22D88}" type="pres">
      <dgm:prSet presAssocID="{871E102F-56F8-4D7F-BDC7-77BF6750614A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ABD1654-F551-420D-9271-7A290564A990}" type="pres">
      <dgm:prSet presAssocID="{871E102F-56F8-4D7F-BDC7-77BF6750614A}" presName="parentText" presStyleLbl="node1" presStyleIdx="1" presStyleCnt="4" custScaleY="241232" custLinFactY="-434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2A7AA-BA2C-4775-BB34-97BC64A35582}" type="pres">
      <dgm:prSet presAssocID="{871E102F-56F8-4D7F-BDC7-77BF6750614A}" presName="negativeSpace" presStyleCnt="0"/>
      <dgm:spPr/>
    </dgm:pt>
    <dgm:pt modelId="{1E0E6B6A-9BC1-486F-A528-431751A98AEB}" type="pres">
      <dgm:prSet presAssocID="{871E102F-56F8-4D7F-BDC7-77BF6750614A}" presName="childText" presStyleLbl="conFgAcc1" presStyleIdx="1" presStyleCnt="4" custScaleY="91294" custLinFactY="-19738" custLinFactNeighborX="12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B0B17-B9CA-45FB-9E57-98D96FD5A9A8}" type="pres">
      <dgm:prSet presAssocID="{EC5E3C21-25AD-493A-B107-EE6E158B8BED}" presName="spaceBetweenRectangles" presStyleCnt="0"/>
      <dgm:spPr/>
    </dgm:pt>
    <dgm:pt modelId="{3406A16F-AF54-4F00-B26C-177364ABFF36}" type="pres">
      <dgm:prSet presAssocID="{0503836D-D775-4C0A-9231-F9C898F68376}" presName="parentLin" presStyleCnt="0"/>
      <dgm:spPr/>
    </dgm:pt>
    <dgm:pt modelId="{FAD2990F-DB0E-45B8-B58B-C1175643E532}" type="pres">
      <dgm:prSet presAssocID="{0503836D-D775-4C0A-9231-F9C898F68376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7490D79-044E-43FD-9C7C-04F29B8D76EA}" type="pres">
      <dgm:prSet presAssocID="{0503836D-D775-4C0A-9231-F9C898F68376}" presName="parentText" presStyleLbl="node1" presStyleIdx="2" presStyleCnt="4" custScaleY="234256" custLinFactY="-11856" custLinFactNeighborX="-484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4F534-3D86-4501-ADDD-39AC5689E0E2}" type="pres">
      <dgm:prSet presAssocID="{0503836D-D775-4C0A-9231-F9C898F68376}" presName="negativeSpace" presStyleCnt="0"/>
      <dgm:spPr/>
    </dgm:pt>
    <dgm:pt modelId="{55C72669-CD29-438B-A35C-AA1EB8F3CA01}" type="pres">
      <dgm:prSet presAssocID="{0503836D-D775-4C0A-9231-F9C898F68376}" presName="childText" presStyleLbl="conFgAcc1" presStyleIdx="2" presStyleCnt="4" custScaleY="219979" custLinFactY="-198651" custLinFactNeighborX="242" custLinFactNeighborY="-200000">
        <dgm:presLayoutVars>
          <dgm:bulletEnabled val="1"/>
        </dgm:presLayoutVars>
      </dgm:prSet>
      <dgm:spPr>
        <a:ln>
          <a:solidFill>
            <a:schemeClr val="bg1">
              <a:lumMod val="25000"/>
              <a:lumOff val="75000"/>
            </a:schemeClr>
          </a:solidFill>
        </a:ln>
      </dgm:spPr>
      <dgm:t>
        <a:bodyPr/>
        <a:lstStyle/>
        <a:p>
          <a:endParaRPr lang="ru-RU"/>
        </a:p>
      </dgm:t>
    </dgm:pt>
    <dgm:pt modelId="{D1AEA043-25CB-46A3-91A9-3B57E417868D}" type="pres">
      <dgm:prSet presAssocID="{54FCF9BE-E1DD-43D0-B977-200B791EC683}" presName="spaceBetweenRectangles" presStyleCnt="0"/>
      <dgm:spPr/>
    </dgm:pt>
    <dgm:pt modelId="{DDFE5BA8-8E5A-4DDC-A59D-7C00D1471611}" type="pres">
      <dgm:prSet presAssocID="{347F62B0-0715-4A64-94BB-A63C419EFB50}" presName="parentLin" presStyleCnt="0"/>
      <dgm:spPr/>
    </dgm:pt>
    <dgm:pt modelId="{30051962-8A56-4E3C-96BD-4878B403D2E8}" type="pres">
      <dgm:prSet presAssocID="{347F62B0-0715-4A64-94BB-A63C419EFB50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2A6EC74C-3865-4815-A1F3-8ABED5F3A3E1}" type="pres">
      <dgm:prSet presAssocID="{347F62B0-0715-4A64-94BB-A63C419EFB50}" presName="parentText" presStyleLbl="node1" presStyleIdx="3" presStyleCnt="4" custScaleY="220303" custLinFactY="-93598" custLinFactNeighborX="-726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5F7CE6-682E-462D-8375-7DB186B31B09}" type="pres">
      <dgm:prSet presAssocID="{347F62B0-0715-4A64-94BB-A63C419EFB50}" presName="negativeSpace" presStyleCnt="0"/>
      <dgm:spPr/>
    </dgm:pt>
    <dgm:pt modelId="{E4B11EB1-DC5C-4EAE-91C2-974E70FC7E8E}" type="pres">
      <dgm:prSet presAssocID="{347F62B0-0715-4A64-94BB-A63C419EFB50}" presName="childText" presStyleLbl="conFgAcc1" presStyleIdx="3" presStyleCnt="4" custScaleY="204787" custLinFactY="-200000" custLinFactNeighborX="363" custLinFactNeighborY="-223167">
        <dgm:presLayoutVars>
          <dgm:bulletEnabled val="1"/>
        </dgm:presLayoutVars>
      </dgm:prSet>
      <dgm:spPr>
        <a:ln>
          <a:solidFill>
            <a:schemeClr val="bg1">
              <a:lumMod val="25000"/>
              <a:lumOff val="75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8F3EDAB6-746A-459A-80B7-85537406E222}" type="presOf" srcId="{812D8306-50F7-4C49-B520-F8EE99120BC9}" destId="{1E0E6B6A-9BC1-486F-A528-431751A98AEB}" srcOrd="0" destOrd="0" presId="urn:microsoft.com/office/officeart/2005/8/layout/list1"/>
    <dgm:cxn modelId="{059F26EB-9484-452C-BF99-6F86688AAA5A}" srcId="{A8D3C81E-0374-418F-A083-2578C50EA0BA}" destId="{347F62B0-0715-4A64-94BB-A63C419EFB50}" srcOrd="3" destOrd="0" parTransId="{557764A3-B00C-4BE9-B712-50CA75B0FFCE}" sibTransId="{4F7A9F04-D16C-4227-A57C-88685641537C}"/>
    <dgm:cxn modelId="{2DE92E3A-A825-4DF7-9816-4D7F0446BEBC}" srcId="{A8D3C81E-0374-418F-A083-2578C50EA0BA}" destId="{871E102F-56F8-4D7F-BDC7-77BF6750614A}" srcOrd="1" destOrd="0" parTransId="{20D368DE-88A6-41BF-9916-FAAEC5FDB763}" sibTransId="{EC5E3C21-25AD-493A-B107-EE6E158B8BED}"/>
    <dgm:cxn modelId="{5BA851C8-58D6-43B9-97FD-8FAA1747E913}" type="presOf" srcId="{0503836D-D775-4C0A-9231-F9C898F68376}" destId="{A7490D79-044E-43FD-9C7C-04F29B8D76EA}" srcOrd="1" destOrd="0" presId="urn:microsoft.com/office/officeart/2005/8/layout/list1"/>
    <dgm:cxn modelId="{B5C4883C-BBD9-4891-9A9C-6ED14AEFAAC1}" srcId="{871E102F-56F8-4D7F-BDC7-77BF6750614A}" destId="{9B8A41B4-31AA-4C88-B418-20EE050A32BE}" srcOrd="1" destOrd="0" parTransId="{70FA4B3D-2E4A-44C2-93DE-59FB366A5AAA}" sibTransId="{92B1874A-0D7A-4BB0-B4EB-9002FA25CA6E}"/>
    <dgm:cxn modelId="{78313745-3405-4CFE-9490-E7EC0A2A07E8}" type="presOf" srcId="{9B8A41B4-31AA-4C88-B418-20EE050A32BE}" destId="{1E0E6B6A-9BC1-486F-A528-431751A98AEB}" srcOrd="0" destOrd="1" presId="urn:microsoft.com/office/officeart/2005/8/layout/list1"/>
    <dgm:cxn modelId="{76142726-0C35-4712-9563-B0BE2AAE76A2}" srcId="{871E102F-56F8-4D7F-BDC7-77BF6750614A}" destId="{812D8306-50F7-4C49-B520-F8EE99120BC9}" srcOrd="0" destOrd="0" parTransId="{D4298002-0CE7-4128-9523-F669C292107A}" sibTransId="{9D827BFC-F6F4-4474-BC19-F01FA2D76F1A}"/>
    <dgm:cxn modelId="{23620B8F-2EDD-4749-A4D7-467FAABABD3A}" type="presOf" srcId="{8E0335A1-A969-4F9E-BA83-EC2C943943CF}" destId="{E883F1C6-6AC9-4947-A400-15D464BB155E}" srcOrd="0" destOrd="0" presId="urn:microsoft.com/office/officeart/2005/8/layout/list1"/>
    <dgm:cxn modelId="{FB44AE55-7E2F-43E4-88BE-B33897615508}" type="presOf" srcId="{871E102F-56F8-4D7F-BDC7-77BF6750614A}" destId="{BABD1654-F551-420D-9271-7A290564A990}" srcOrd="1" destOrd="0" presId="urn:microsoft.com/office/officeart/2005/8/layout/list1"/>
    <dgm:cxn modelId="{BF17AD7A-DF71-40F2-AAE5-4E9ECB318537}" type="presOf" srcId="{871E102F-56F8-4D7F-BDC7-77BF6750614A}" destId="{7F4660E8-3D78-4DE4-880A-331EAFB22D88}" srcOrd="0" destOrd="0" presId="urn:microsoft.com/office/officeart/2005/8/layout/list1"/>
    <dgm:cxn modelId="{8E5033E9-EF9D-428F-8430-69B4097215C0}" type="presOf" srcId="{347F62B0-0715-4A64-94BB-A63C419EFB50}" destId="{30051962-8A56-4E3C-96BD-4878B403D2E8}" srcOrd="0" destOrd="0" presId="urn:microsoft.com/office/officeart/2005/8/layout/list1"/>
    <dgm:cxn modelId="{CC3E2544-8C38-4D14-A266-DF8EC99E74CD}" srcId="{A8D3C81E-0374-418F-A083-2578C50EA0BA}" destId="{8E0335A1-A969-4F9E-BA83-EC2C943943CF}" srcOrd="0" destOrd="0" parTransId="{91E563C0-6097-472B-8A8F-B8D022E02148}" sibTransId="{83326C15-46CD-47D1-A0E2-657871962EB1}"/>
    <dgm:cxn modelId="{B75CD43E-BC5F-467D-9F60-82EB5AAB0BE4}" type="presOf" srcId="{8E0335A1-A969-4F9E-BA83-EC2C943943CF}" destId="{3E8AD1B8-0424-4AB9-BD14-4DACD792AEA0}" srcOrd="1" destOrd="0" presId="urn:microsoft.com/office/officeart/2005/8/layout/list1"/>
    <dgm:cxn modelId="{7E142A67-0070-42AC-8504-7F72617BB470}" srcId="{A8D3C81E-0374-418F-A083-2578C50EA0BA}" destId="{0503836D-D775-4C0A-9231-F9C898F68376}" srcOrd="2" destOrd="0" parTransId="{6335A2E5-BDD4-4E42-A518-851256DF4112}" sibTransId="{54FCF9BE-E1DD-43D0-B977-200B791EC683}"/>
    <dgm:cxn modelId="{5E2692CB-3508-4AFF-AC33-C3AA544888E2}" type="presOf" srcId="{A8D3C81E-0374-418F-A083-2578C50EA0BA}" destId="{BAFBB850-D641-4751-BFC7-28E761B3E1DF}" srcOrd="0" destOrd="0" presId="urn:microsoft.com/office/officeart/2005/8/layout/list1"/>
    <dgm:cxn modelId="{BFFF2E08-C1FC-4F91-BB67-1346FC38E9E1}" type="presOf" srcId="{0503836D-D775-4C0A-9231-F9C898F68376}" destId="{FAD2990F-DB0E-45B8-B58B-C1175643E532}" srcOrd="0" destOrd="0" presId="urn:microsoft.com/office/officeart/2005/8/layout/list1"/>
    <dgm:cxn modelId="{2B306E51-6B0B-457C-BFDD-94813DFA3795}" srcId="{871E102F-56F8-4D7F-BDC7-77BF6750614A}" destId="{852BEA92-5700-440B-B361-3544F2655D83}" srcOrd="2" destOrd="0" parTransId="{9A21B9C4-2A08-49F1-855C-FF88F9BD0802}" sibTransId="{F8B7BA1B-199A-4F8F-8C5F-2FA80E5E5702}"/>
    <dgm:cxn modelId="{F7849560-8523-40C3-81BB-2A3A8348506D}" type="presOf" srcId="{852BEA92-5700-440B-B361-3544F2655D83}" destId="{1E0E6B6A-9BC1-486F-A528-431751A98AEB}" srcOrd="0" destOrd="2" presId="urn:microsoft.com/office/officeart/2005/8/layout/list1"/>
    <dgm:cxn modelId="{1BAC4A3C-F77F-402D-B991-D340C0F67E6A}" type="presOf" srcId="{347F62B0-0715-4A64-94BB-A63C419EFB50}" destId="{2A6EC74C-3865-4815-A1F3-8ABED5F3A3E1}" srcOrd="1" destOrd="0" presId="urn:microsoft.com/office/officeart/2005/8/layout/list1"/>
    <dgm:cxn modelId="{6CE9A2C1-B26B-4686-9C4A-D536C468D9AB}" type="presParOf" srcId="{BAFBB850-D641-4751-BFC7-28E761B3E1DF}" destId="{D8A2158B-EFD7-4A1F-BA6E-46C91E365E6A}" srcOrd="0" destOrd="0" presId="urn:microsoft.com/office/officeart/2005/8/layout/list1"/>
    <dgm:cxn modelId="{E8C95DC7-1EB1-4505-9743-A5D82394EC7E}" type="presParOf" srcId="{D8A2158B-EFD7-4A1F-BA6E-46C91E365E6A}" destId="{E883F1C6-6AC9-4947-A400-15D464BB155E}" srcOrd="0" destOrd="0" presId="urn:microsoft.com/office/officeart/2005/8/layout/list1"/>
    <dgm:cxn modelId="{70819236-8E77-455B-B8B0-573694055DF1}" type="presParOf" srcId="{D8A2158B-EFD7-4A1F-BA6E-46C91E365E6A}" destId="{3E8AD1B8-0424-4AB9-BD14-4DACD792AEA0}" srcOrd="1" destOrd="0" presId="urn:microsoft.com/office/officeart/2005/8/layout/list1"/>
    <dgm:cxn modelId="{FAD45984-651F-44EB-BA71-680A61483442}" type="presParOf" srcId="{BAFBB850-D641-4751-BFC7-28E761B3E1DF}" destId="{890FF827-F1C9-4E6C-86DA-E51F5A46B65F}" srcOrd="1" destOrd="0" presId="urn:microsoft.com/office/officeart/2005/8/layout/list1"/>
    <dgm:cxn modelId="{48E9DE64-4CD2-407C-9255-F3AB3BDD0EF4}" type="presParOf" srcId="{BAFBB850-D641-4751-BFC7-28E761B3E1DF}" destId="{440961B6-3F68-4A04-BC40-5D0097D55BF9}" srcOrd="2" destOrd="0" presId="urn:microsoft.com/office/officeart/2005/8/layout/list1"/>
    <dgm:cxn modelId="{755869ED-2DF7-4DFC-8BA1-AD28977A91AF}" type="presParOf" srcId="{BAFBB850-D641-4751-BFC7-28E761B3E1DF}" destId="{3A71E099-B3C7-48B5-AE1B-FB0D051771FE}" srcOrd="3" destOrd="0" presId="urn:microsoft.com/office/officeart/2005/8/layout/list1"/>
    <dgm:cxn modelId="{DC95DE7D-2436-476D-BAFA-91190811F5AF}" type="presParOf" srcId="{BAFBB850-D641-4751-BFC7-28E761B3E1DF}" destId="{2075861D-DFBB-4DA2-88EE-86402CF0F5F2}" srcOrd="4" destOrd="0" presId="urn:microsoft.com/office/officeart/2005/8/layout/list1"/>
    <dgm:cxn modelId="{88CD408C-621D-42F9-83B2-E8236DDB31BC}" type="presParOf" srcId="{2075861D-DFBB-4DA2-88EE-86402CF0F5F2}" destId="{7F4660E8-3D78-4DE4-880A-331EAFB22D88}" srcOrd="0" destOrd="0" presId="urn:microsoft.com/office/officeart/2005/8/layout/list1"/>
    <dgm:cxn modelId="{63214F4B-678E-427C-8AB9-9C2AB4AD1546}" type="presParOf" srcId="{2075861D-DFBB-4DA2-88EE-86402CF0F5F2}" destId="{BABD1654-F551-420D-9271-7A290564A990}" srcOrd="1" destOrd="0" presId="urn:microsoft.com/office/officeart/2005/8/layout/list1"/>
    <dgm:cxn modelId="{E872111E-E6E6-494F-A871-D8813F64F7C9}" type="presParOf" srcId="{BAFBB850-D641-4751-BFC7-28E761B3E1DF}" destId="{9232A7AA-BA2C-4775-BB34-97BC64A35582}" srcOrd="5" destOrd="0" presId="urn:microsoft.com/office/officeart/2005/8/layout/list1"/>
    <dgm:cxn modelId="{F1BBBD5E-382E-4A64-B8F5-65BA1FF00715}" type="presParOf" srcId="{BAFBB850-D641-4751-BFC7-28E761B3E1DF}" destId="{1E0E6B6A-9BC1-486F-A528-431751A98AEB}" srcOrd="6" destOrd="0" presId="urn:microsoft.com/office/officeart/2005/8/layout/list1"/>
    <dgm:cxn modelId="{F3310144-7F1A-4F34-89FA-3607FC105C40}" type="presParOf" srcId="{BAFBB850-D641-4751-BFC7-28E761B3E1DF}" destId="{D54B0B17-B9CA-45FB-9E57-98D96FD5A9A8}" srcOrd="7" destOrd="0" presId="urn:microsoft.com/office/officeart/2005/8/layout/list1"/>
    <dgm:cxn modelId="{134D0263-D83D-4AAD-B751-D6438C813EA7}" type="presParOf" srcId="{BAFBB850-D641-4751-BFC7-28E761B3E1DF}" destId="{3406A16F-AF54-4F00-B26C-177364ABFF36}" srcOrd="8" destOrd="0" presId="urn:microsoft.com/office/officeart/2005/8/layout/list1"/>
    <dgm:cxn modelId="{D309AEE3-5ED3-4042-B6CB-7BBFD2D91EA2}" type="presParOf" srcId="{3406A16F-AF54-4F00-B26C-177364ABFF36}" destId="{FAD2990F-DB0E-45B8-B58B-C1175643E532}" srcOrd="0" destOrd="0" presId="urn:microsoft.com/office/officeart/2005/8/layout/list1"/>
    <dgm:cxn modelId="{F438EC1B-53D7-4405-9404-922920F49904}" type="presParOf" srcId="{3406A16F-AF54-4F00-B26C-177364ABFF36}" destId="{A7490D79-044E-43FD-9C7C-04F29B8D76EA}" srcOrd="1" destOrd="0" presId="urn:microsoft.com/office/officeart/2005/8/layout/list1"/>
    <dgm:cxn modelId="{85AAEE3F-9398-4966-9F12-2DC7244CC2A1}" type="presParOf" srcId="{BAFBB850-D641-4751-BFC7-28E761B3E1DF}" destId="{AE24F534-3D86-4501-ADDD-39AC5689E0E2}" srcOrd="9" destOrd="0" presId="urn:microsoft.com/office/officeart/2005/8/layout/list1"/>
    <dgm:cxn modelId="{CFCDB011-B4A4-42A7-BBD8-DAB463A8B836}" type="presParOf" srcId="{BAFBB850-D641-4751-BFC7-28E761B3E1DF}" destId="{55C72669-CD29-438B-A35C-AA1EB8F3CA01}" srcOrd="10" destOrd="0" presId="urn:microsoft.com/office/officeart/2005/8/layout/list1"/>
    <dgm:cxn modelId="{C0BA21A1-D420-4A67-818B-DE645247441E}" type="presParOf" srcId="{BAFBB850-D641-4751-BFC7-28E761B3E1DF}" destId="{D1AEA043-25CB-46A3-91A9-3B57E417868D}" srcOrd="11" destOrd="0" presId="urn:microsoft.com/office/officeart/2005/8/layout/list1"/>
    <dgm:cxn modelId="{EE842717-107D-49D9-941E-5B0FD37B2FDD}" type="presParOf" srcId="{BAFBB850-D641-4751-BFC7-28E761B3E1DF}" destId="{DDFE5BA8-8E5A-4DDC-A59D-7C00D1471611}" srcOrd="12" destOrd="0" presId="urn:microsoft.com/office/officeart/2005/8/layout/list1"/>
    <dgm:cxn modelId="{E9AE3F39-6EA0-457D-AB6E-C105D9522E5A}" type="presParOf" srcId="{DDFE5BA8-8E5A-4DDC-A59D-7C00D1471611}" destId="{30051962-8A56-4E3C-96BD-4878B403D2E8}" srcOrd="0" destOrd="0" presId="urn:microsoft.com/office/officeart/2005/8/layout/list1"/>
    <dgm:cxn modelId="{A6681EA6-31FA-4527-9B0E-744DB190EEDF}" type="presParOf" srcId="{DDFE5BA8-8E5A-4DDC-A59D-7C00D1471611}" destId="{2A6EC74C-3865-4815-A1F3-8ABED5F3A3E1}" srcOrd="1" destOrd="0" presId="urn:microsoft.com/office/officeart/2005/8/layout/list1"/>
    <dgm:cxn modelId="{98864EF0-F903-484D-AD88-8156686A38B2}" type="presParOf" srcId="{BAFBB850-D641-4751-BFC7-28E761B3E1DF}" destId="{655F7CE6-682E-462D-8375-7DB186B31B09}" srcOrd="13" destOrd="0" presId="urn:microsoft.com/office/officeart/2005/8/layout/list1"/>
    <dgm:cxn modelId="{7A8BF4D0-018D-491C-A248-485D43CC6BD4}" type="presParOf" srcId="{BAFBB850-D641-4751-BFC7-28E761B3E1DF}" destId="{E4B11EB1-DC5C-4EAE-91C2-974E70FC7E8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961E-32D0-474E-95F0-B987FF658FCF}">
      <dsp:nvSpPr>
        <dsp:cNvPr id="0" name=""/>
        <dsp:cNvSpPr/>
      </dsp:nvSpPr>
      <dsp:spPr>
        <a:xfrm>
          <a:off x="0" y="39882"/>
          <a:ext cx="3567460" cy="407745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rgbClr val="84A9C4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Математика</a:t>
          </a:r>
        </a:p>
      </dsp:txBody>
      <dsp:txXfrm>
        <a:off x="19904" y="59786"/>
        <a:ext cx="3527652" cy="367937"/>
      </dsp:txXfrm>
    </dsp:sp>
    <dsp:sp modelId="{CB880C9A-1E03-4B84-B914-1E2220227007}">
      <dsp:nvSpPr>
        <dsp:cNvPr id="0" name=""/>
        <dsp:cNvSpPr/>
      </dsp:nvSpPr>
      <dsp:spPr>
        <a:xfrm>
          <a:off x="0" y="427358"/>
          <a:ext cx="356746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6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Базовый 7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Углубленный 7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Базовый 8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Углубленный 8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Базовый 9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Углубленный 9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Углубленный 10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Подготовка к ЕГЭ 11 класс</a:t>
          </a:r>
        </a:p>
      </dsp:txBody>
      <dsp:txXfrm>
        <a:off x="0" y="427358"/>
        <a:ext cx="3567460" cy="1759500"/>
      </dsp:txXfrm>
    </dsp:sp>
    <dsp:sp modelId="{EF927F64-B6EC-49D4-A16F-6E8F7BEFFB73}">
      <dsp:nvSpPr>
        <dsp:cNvPr id="0" name=""/>
        <dsp:cNvSpPr/>
      </dsp:nvSpPr>
      <dsp:spPr>
        <a:xfrm>
          <a:off x="0" y="2186858"/>
          <a:ext cx="3567460" cy="407745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rgbClr val="84A9C4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Физика</a:t>
          </a:r>
          <a:endParaRPr lang="ru-RU" sz="1700" u="none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19904" y="2206762"/>
        <a:ext cx="3527652" cy="367937"/>
      </dsp:txXfrm>
    </dsp:sp>
    <dsp:sp modelId="{592915F7-E3C6-44B3-A6F7-759505363AC2}">
      <dsp:nvSpPr>
        <dsp:cNvPr id="0" name=""/>
        <dsp:cNvSpPr/>
      </dsp:nvSpPr>
      <dsp:spPr>
        <a:xfrm>
          <a:off x="0" y="2594603"/>
          <a:ext cx="3567460" cy="1759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6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Базовый 7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Углубленный 7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Базовый 8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Углубленный 8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Базовый 9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Углубленный 9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Углубленный 10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Подготовка к ЕГЭ 11 класс</a:t>
          </a:r>
        </a:p>
      </dsp:txBody>
      <dsp:txXfrm>
        <a:off x="0" y="2594603"/>
        <a:ext cx="3567460" cy="1759500"/>
      </dsp:txXfrm>
    </dsp:sp>
    <dsp:sp modelId="{9E955A83-1CE7-4E3F-AC19-1FB66BF1AFFF}">
      <dsp:nvSpPr>
        <dsp:cNvPr id="0" name=""/>
        <dsp:cNvSpPr/>
      </dsp:nvSpPr>
      <dsp:spPr>
        <a:xfrm>
          <a:off x="0" y="4354103"/>
          <a:ext cx="3567460" cy="407745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rgbClr val="84A9C4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Химия</a:t>
          </a:r>
        </a:p>
      </dsp:txBody>
      <dsp:txXfrm>
        <a:off x="19904" y="4374007"/>
        <a:ext cx="3527652" cy="367937"/>
      </dsp:txXfrm>
    </dsp:sp>
    <dsp:sp modelId="{02EEDDD8-CF22-46F8-B23E-3CE7B244C3FD}">
      <dsp:nvSpPr>
        <dsp:cNvPr id="0" name=""/>
        <dsp:cNvSpPr/>
      </dsp:nvSpPr>
      <dsp:spPr>
        <a:xfrm>
          <a:off x="0" y="4761848"/>
          <a:ext cx="3567460" cy="879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26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Химия Базовый 8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Химия Базовый 9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Химия Углубленный 10 класс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Химия Подготовка к ЕГЭ 11 класс</a:t>
          </a:r>
        </a:p>
      </dsp:txBody>
      <dsp:txXfrm>
        <a:off x="0" y="4761848"/>
        <a:ext cx="3567460" cy="879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695A1-51BA-427B-A91C-E2C465066052}">
      <dsp:nvSpPr>
        <dsp:cNvPr id="0" name=""/>
        <dsp:cNvSpPr/>
      </dsp:nvSpPr>
      <dsp:spPr>
        <a:xfrm>
          <a:off x="0" y="309732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Объем программ: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22 </a:t>
          </a:r>
          <a:r>
            <a:rPr lang="ru-RU" sz="1200" kern="1200" dirty="0" err="1">
              <a:solidFill>
                <a:srgbClr val="1F3240"/>
              </a:solidFill>
              <a:latin typeface="Bahnschrift SemiBold" panose="020B0502040204020203" pitchFamily="34" charset="0"/>
            </a:rPr>
            <a:t>а.ч</a:t>
          </a:r>
          <a:r>
            <a:rPr lang="ru-RU" sz="12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. до конца 2022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28 </a:t>
          </a:r>
          <a:r>
            <a:rPr lang="ru-RU" sz="1200" kern="1200" dirty="0" err="1">
              <a:solidFill>
                <a:srgbClr val="1F3240"/>
              </a:solidFill>
              <a:latin typeface="Bahnschrift SemiBold" panose="020B0502040204020203" pitchFamily="34" charset="0"/>
            </a:rPr>
            <a:t>а.ч</a:t>
          </a:r>
          <a:r>
            <a:rPr lang="ru-RU" sz="12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. (38 </a:t>
          </a:r>
          <a:r>
            <a:rPr lang="ru-RU" sz="1200" kern="1200" dirty="0" err="1">
              <a:solidFill>
                <a:srgbClr val="1F3240"/>
              </a:solidFill>
              <a:latin typeface="Bahnschrift SemiBold" panose="020B0502040204020203" pitchFamily="34" charset="0"/>
            </a:rPr>
            <a:t>а.ч</a:t>
          </a:r>
          <a:r>
            <a:rPr lang="ru-RU" sz="12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. для 11 классов) январь-май 2023</a:t>
          </a:r>
        </a:p>
      </dsp:txBody>
      <dsp:txXfrm>
        <a:off x="0" y="309732"/>
        <a:ext cx="2172316" cy="1303389"/>
      </dsp:txXfrm>
    </dsp:sp>
    <dsp:sp modelId="{4901C6B9-1BC1-40ED-9B38-EB8F9A0CF097}">
      <dsp:nvSpPr>
        <dsp:cNvPr id="0" name=""/>
        <dsp:cNvSpPr/>
      </dsp:nvSpPr>
      <dsp:spPr>
        <a:xfrm>
          <a:off x="2389548" y="309732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Минимум 2 обязательных предметных программы</a:t>
          </a:r>
        </a:p>
      </dsp:txBody>
      <dsp:txXfrm>
        <a:off x="2389548" y="309732"/>
        <a:ext cx="2172316" cy="1303389"/>
      </dsp:txXfrm>
    </dsp:sp>
    <dsp:sp modelId="{2AA23D4F-ADE4-4056-BE38-E2EEEB3D7D01}">
      <dsp:nvSpPr>
        <dsp:cNvPr id="0" name=""/>
        <dsp:cNvSpPr/>
      </dsp:nvSpPr>
      <dsp:spPr>
        <a:xfrm>
          <a:off x="4779096" y="309732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Занятия по 1 программе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1 раз в неделю</a:t>
          </a:r>
        </a:p>
      </dsp:txBody>
      <dsp:txXfrm>
        <a:off x="4779096" y="309732"/>
        <a:ext cx="2172316" cy="1303389"/>
      </dsp:txXfrm>
    </dsp:sp>
    <dsp:sp modelId="{46846329-585D-4CAE-AD1C-A86ECBC42261}">
      <dsp:nvSpPr>
        <dsp:cNvPr id="0" name=""/>
        <dsp:cNvSpPr/>
      </dsp:nvSpPr>
      <dsp:spPr>
        <a:xfrm>
          <a:off x="0" y="1830354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>
              <a:solidFill>
                <a:srgbClr val="1F3240"/>
              </a:solidFill>
              <a:latin typeface="Bahnschrift SemiBold" panose="020B0502040204020203" pitchFamily="34" charset="0"/>
            </a:rPr>
            <a:t>Продолжительность занятия – 2 ак.часа</a:t>
          </a:r>
        </a:p>
      </dsp:txBody>
      <dsp:txXfrm>
        <a:off x="0" y="1830354"/>
        <a:ext cx="2172316" cy="1303389"/>
      </dsp:txXfrm>
    </dsp:sp>
    <dsp:sp modelId="{E3C5B6D4-C493-45C5-ABC3-B2049B64E461}">
      <dsp:nvSpPr>
        <dsp:cNvPr id="0" name=""/>
        <dsp:cNvSpPr/>
      </dsp:nvSpPr>
      <dsp:spPr>
        <a:xfrm>
          <a:off x="2389548" y="1830354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Период проведения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будние дни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16.00-20.00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суббота 14.00-20.00</a:t>
          </a:r>
        </a:p>
      </dsp:txBody>
      <dsp:txXfrm>
        <a:off x="2389548" y="1830354"/>
        <a:ext cx="2172316" cy="1303389"/>
      </dsp:txXfrm>
    </dsp:sp>
    <dsp:sp modelId="{5609E3DA-E440-43C7-839A-CF649FD17083}">
      <dsp:nvSpPr>
        <dsp:cNvPr id="0" name=""/>
        <dsp:cNvSpPr/>
      </dsp:nvSpPr>
      <dsp:spPr>
        <a:xfrm>
          <a:off x="4779096" y="1830354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Входная, промежуточные и итоговая диагностики</a:t>
          </a:r>
        </a:p>
      </dsp:txBody>
      <dsp:txXfrm>
        <a:off x="4779096" y="1830354"/>
        <a:ext cx="2172316" cy="1303389"/>
      </dsp:txXfrm>
    </dsp:sp>
    <dsp:sp modelId="{D288C1FC-FE27-414B-BEAB-9AA01C203E2F}">
      <dsp:nvSpPr>
        <dsp:cNvPr id="0" name=""/>
        <dsp:cNvSpPr/>
      </dsp:nvSpPr>
      <dsp:spPr>
        <a:xfrm>
          <a:off x="2389548" y="3350976"/>
          <a:ext cx="2172316" cy="1303389"/>
        </a:xfrm>
        <a:prstGeom prst="rect">
          <a:avLst/>
        </a:prstGeom>
        <a:gradFill rotWithShape="0">
          <a:gsLst>
            <a:gs pos="0">
              <a:srgbClr val="7FA6C2"/>
            </a:gs>
            <a:gs pos="35000">
              <a:schemeClr val="tx2">
                <a:lumMod val="10000"/>
                <a:lumOff val="90000"/>
              </a:schemeClr>
            </a:gs>
            <a:gs pos="100000">
              <a:srgbClr val="99B8CF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Система рейтинга учеников</a:t>
          </a:r>
        </a:p>
      </dsp:txBody>
      <dsp:txXfrm>
        <a:off x="2389548" y="3350976"/>
        <a:ext cx="2172316" cy="1303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961E-32D0-474E-95F0-B987FF658FCF}">
      <dsp:nvSpPr>
        <dsp:cNvPr id="0" name=""/>
        <dsp:cNvSpPr/>
      </dsp:nvSpPr>
      <dsp:spPr>
        <a:xfrm>
          <a:off x="0" y="229205"/>
          <a:ext cx="3935436" cy="1070390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10000"/>
                <a:lumOff val="90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Основы проектной деятельности (12 </a:t>
          </a:r>
          <a:r>
            <a:rPr lang="ru-RU" sz="2200" kern="1200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а.ч</a:t>
          </a: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.)</a:t>
          </a:r>
        </a:p>
      </dsp:txBody>
      <dsp:txXfrm>
        <a:off x="52252" y="281457"/>
        <a:ext cx="3830932" cy="965886"/>
      </dsp:txXfrm>
    </dsp:sp>
    <dsp:sp modelId="{CB880C9A-1E03-4B84-B914-1E2220227007}">
      <dsp:nvSpPr>
        <dsp:cNvPr id="0" name=""/>
        <dsp:cNvSpPr/>
      </dsp:nvSpPr>
      <dsp:spPr>
        <a:xfrm>
          <a:off x="0" y="1382284"/>
          <a:ext cx="3935436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95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>
              <a:latin typeface="Bahnschrift SemiBold" panose="020B0502040204020203" pitchFamily="34" charset="0"/>
            </a:rPr>
            <a:t>7-8 класс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>
              <a:latin typeface="Bahnschrift SemiBold" panose="020B0502040204020203" pitchFamily="34" charset="0"/>
            </a:rPr>
            <a:t>9-11 класс</a:t>
          </a:r>
        </a:p>
      </dsp:txBody>
      <dsp:txXfrm>
        <a:off x="0" y="1382284"/>
        <a:ext cx="3935436" cy="580635"/>
      </dsp:txXfrm>
    </dsp:sp>
    <dsp:sp modelId="{EF927F64-B6EC-49D4-A16F-6E8F7BEFFB73}">
      <dsp:nvSpPr>
        <dsp:cNvPr id="0" name=""/>
        <dsp:cNvSpPr/>
      </dsp:nvSpPr>
      <dsp:spPr>
        <a:xfrm>
          <a:off x="0" y="1925631"/>
          <a:ext cx="3935436" cy="875160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10000"/>
                <a:lumOff val="90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Технологии и профессии УГМК (12 </a:t>
          </a:r>
          <a:r>
            <a:rPr lang="ru-RU" sz="2200" kern="1200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а.ч</a:t>
          </a: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.)</a:t>
          </a:r>
          <a:endParaRPr lang="ru-RU" sz="2200" u="none" kern="1200" dirty="0">
            <a:solidFill>
              <a:schemeClr val="tx2">
                <a:lumMod val="90000"/>
                <a:lumOff val="10000"/>
              </a:schemeClr>
            </a:solidFill>
            <a:latin typeface="Bahnschrift SemiBold" panose="020B0502040204020203" pitchFamily="34" charset="0"/>
          </a:endParaRPr>
        </a:p>
      </dsp:txBody>
      <dsp:txXfrm>
        <a:off x="42722" y="1968353"/>
        <a:ext cx="3849992" cy="789716"/>
      </dsp:txXfrm>
    </dsp:sp>
    <dsp:sp modelId="{592915F7-E3C6-44B3-A6F7-759505363AC2}">
      <dsp:nvSpPr>
        <dsp:cNvPr id="0" name=""/>
        <dsp:cNvSpPr/>
      </dsp:nvSpPr>
      <dsp:spPr>
        <a:xfrm>
          <a:off x="0" y="2838079"/>
          <a:ext cx="3935436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95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>
              <a:latin typeface="Bahnschrift SemiBold" panose="020B0502040204020203" pitchFamily="34" charset="0"/>
            </a:rPr>
            <a:t>7-11 класс</a:t>
          </a:r>
        </a:p>
      </dsp:txBody>
      <dsp:txXfrm>
        <a:off x="0" y="2838079"/>
        <a:ext cx="3935436" cy="364320"/>
      </dsp:txXfrm>
    </dsp:sp>
    <dsp:sp modelId="{9E955A83-1CE7-4E3F-AC19-1FB66BF1AFFF}">
      <dsp:nvSpPr>
        <dsp:cNvPr id="0" name=""/>
        <dsp:cNvSpPr/>
      </dsp:nvSpPr>
      <dsp:spPr>
        <a:xfrm>
          <a:off x="0" y="3202399"/>
          <a:ext cx="3935436" cy="875160"/>
        </a:xfrm>
        <a:prstGeom prst="roundRect">
          <a:avLst/>
        </a:prstGeom>
        <a:gradFill rotWithShape="0">
          <a:gsLst>
            <a:gs pos="0">
              <a:schemeClr val="tx2">
                <a:lumMod val="50000"/>
                <a:lumOff val="50000"/>
              </a:schemeClr>
            </a:gs>
            <a:gs pos="35000">
              <a:schemeClr val="tx2">
                <a:lumMod val="10000"/>
                <a:lumOff val="90000"/>
              </a:schemeClr>
            </a:gs>
            <a:gs pos="100000">
              <a:schemeClr val="tx2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Развитие «гибких навыков» (</a:t>
          </a:r>
          <a:r>
            <a:rPr lang="en-US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soft-skills</a:t>
          </a: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) (10 </a:t>
          </a:r>
          <a:r>
            <a:rPr lang="ru-RU" sz="2200" kern="1200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а.ч</a:t>
          </a:r>
          <a:r>
            <a:rPr lang="ru-RU" sz="22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.)</a:t>
          </a:r>
        </a:p>
      </dsp:txBody>
      <dsp:txXfrm>
        <a:off x="42722" y="3245121"/>
        <a:ext cx="3849992" cy="789716"/>
      </dsp:txXfrm>
    </dsp:sp>
    <dsp:sp modelId="{02EEDDD8-CF22-46F8-B23E-3CE7B244C3FD}">
      <dsp:nvSpPr>
        <dsp:cNvPr id="0" name=""/>
        <dsp:cNvSpPr/>
      </dsp:nvSpPr>
      <dsp:spPr>
        <a:xfrm>
          <a:off x="0" y="4077559"/>
          <a:ext cx="3935436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950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>
              <a:latin typeface="Bahnschrift SemiBold" panose="020B0502040204020203" pitchFamily="34" charset="0"/>
            </a:rPr>
            <a:t>7-8 класс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>
              <a:latin typeface="Bahnschrift SemiBold" panose="020B0502040204020203" pitchFamily="34" charset="0"/>
            </a:rPr>
            <a:t>9-11 класс</a:t>
          </a:r>
        </a:p>
      </dsp:txBody>
      <dsp:txXfrm>
        <a:off x="0" y="4077559"/>
        <a:ext cx="3935436" cy="580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961E-32D0-474E-95F0-B987FF658FCF}">
      <dsp:nvSpPr>
        <dsp:cNvPr id="0" name=""/>
        <dsp:cNvSpPr/>
      </dsp:nvSpPr>
      <dsp:spPr>
        <a:xfrm>
          <a:off x="0" y="184892"/>
          <a:ext cx="6872225" cy="719549"/>
        </a:xfrm>
        <a:prstGeom prst="roundRect">
          <a:avLst/>
        </a:prstGeom>
        <a:gradFill rotWithShape="0">
          <a:gsLst>
            <a:gs pos="0">
              <a:srgbClr val="7CA3BF"/>
            </a:gs>
            <a:gs pos="35000">
              <a:srgbClr val="E2EAF0"/>
            </a:gs>
            <a:gs pos="100000">
              <a:srgbClr val="779FBC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err="1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Инженериада</a:t>
          </a:r>
          <a:r>
            <a:rPr lang="ru-RU" sz="30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 УГМК</a:t>
          </a:r>
        </a:p>
      </dsp:txBody>
      <dsp:txXfrm>
        <a:off x="35125" y="220017"/>
        <a:ext cx="6801975" cy="649299"/>
      </dsp:txXfrm>
    </dsp:sp>
    <dsp:sp modelId="{CB880C9A-1E03-4B84-B914-1E2220227007}">
      <dsp:nvSpPr>
        <dsp:cNvPr id="0" name=""/>
        <dsp:cNvSpPr/>
      </dsp:nvSpPr>
      <dsp:spPr>
        <a:xfrm>
          <a:off x="0" y="904442"/>
          <a:ext cx="6872225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19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Bahnschrift SemiBold" panose="020B0502040204020203" pitchFamily="34" charset="0"/>
            </a:rPr>
            <a:t>К участию приглашаются все ученики Инженерной школы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 smtClean="0">
              <a:latin typeface="Bahnschrift SemiBold" panose="020B0502040204020203" pitchFamily="34" charset="0"/>
            </a:rPr>
            <a:t>Заявки на участие – до 20 октября 2022 г.</a:t>
          </a:r>
          <a:endParaRPr lang="ru-RU" sz="2300" kern="1200" dirty="0">
            <a:latin typeface="Bahnschrift SemiBold" panose="020B0502040204020203" pitchFamily="34" charset="0"/>
          </a:endParaRPr>
        </a:p>
      </dsp:txBody>
      <dsp:txXfrm>
        <a:off x="0" y="904442"/>
        <a:ext cx="6872225" cy="1117800"/>
      </dsp:txXfrm>
    </dsp:sp>
    <dsp:sp modelId="{FF1941B3-230D-4D03-B788-94C82C9D71D3}">
      <dsp:nvSpPr>
        <dsp:cNvPr id="0" name=""/>
        <dsp:cNvSpPr/>
      </dsp:nvSpPr>
      <dsp:spPr>
        <a:xfrm>
          <a:off x="0" y="2022243"/>
          <a:ext cx="6872225" cy="719549"/>
        </a:xfrm>
        <a:prstGeom prst="roundRect">
          <a:avLst/>
        </a:prstGeom>
        <a:gradFill rotWithShape="0">
          <a:gsLst>
            <a:gs pos="0">
              <a:srgbClr val="7CA3BF"/>
            </a:gs>
            <a:gs pos="35000">
              <a:srgbClr val="E2EAF0"/>
            </a:gs>
            <a:gs pos="100000">
              <a:srgbClr val="779FBC"/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>
              <a:solidFill>
                <a:schemeClr val="tx2">
                  <a:lumMod val="90000"/>
                  <a:lumOff val="10000"/>
                </a:schemeClr>
              </a:solidFill>
              <a:latin typeface="Bahnschrift SemiBold" panose="020B0502040204020203" pitchFamily="34" charset="0"/>
            </a:rPr>
            <a:t>Ежемесячные ивенты</a:t>
          </a:r>
        </a:p>
      </dsp:txBody>
      <dsp:txXfrm>
        <a:off x="35125" y="2057368"/>
        <a:ext cx="6801975" cy="649299"/>
      </dsp:txXfrm>
    </dsp:sp>
    <dsp:sp modelId="{9F65FC69-043A-4C69-BD2A-C84A0E5E7F81}">
      <dsp:nvSpPr>
        <dsp:cNvPr id="0" name=""/>
        <dsp:cNvSpPr/>
      </dsp:nvSpPr>
      <dsp:spPr>
        <a:xfrm>
          <a:off x="0" y="2741793"/>
          <a:ext cx="6872225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19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Bahnschrift SemiBold" panose="020B0502040204020203" pitchFamily="34" charset="0"/>
            </a:rPr>
            <a:t>Открытие </a:t>
          </a:r>
          <a:r>
            <a:rPr lang="ru-RU" sz="2300" kern="1200" dirty="0" err="1">
              <a:latin typeface="Bahnschrift SemiBold" panose="020B0502040204020203" pitchFamily="34" charset="0"/>
            </a:rPr>
            <a:t>Инж.школы</a:t>
          </a:r>
          <a:r>
            <a:rPr lang="ru-RU" sz="2300" kern="1200" dirty="0">
              <a:latin typeface="Bahnschrift SemiBold" panose="020B0502040204020203" pitchFamily="34" charset="0"/>
            </a:rPr>
            <a:t> УГМК (05-08 октября)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Bahnschrift SemiBold" panose="020B0502040204020203" pitchFamily="34" charset="0"/>
            </a:rPr>
            <a:t>Посвящение в ученики </a:t>
          </a:r>
          <a:r>
            <a:rPr lang="ru-RU" sz="2300" kern="1200" dirty="0" err="1">
              <a:latin typeface="Bahnschrift SemiBold" panose="020B0502040204020203" pitchFamily="34" charset="0"/>
            </a:rPr>
            <a:t>Инж.школы</a:t>
          </a:r>
          <a:r>
            <a:rPr lang="ru-RU" sz="2300" kern="1200" dirty="0">
              <a:latin typeface="Bahnschrift SemiBold" panose="020B0502040204020203" pitchFamily="34" charset="0"/>
            </a:rPr>
            <a:t> УГМК (ноябрь)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300" kern="1200" dirty="0">
              <a:latin typeface="Bahnschrift SemiBold" panose="020B0502040204020203" pitchFamily="34" charset="0"/>
            </a:rPr>
            <a:t>«Инженерная Елка» (декабрь)</a:t>
          </a:r>
        </a:p>
      </dsp:txBody>
      <dsp:txXfrm>
        <a:off x="0" y="2741793"/>
        <a:ext cx="6872225" cy="14904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A8161-D5FB-470F-86B0-0D804FA4D867}">
      <dsp:nvSpPr>
        <dsp:cNvPr id="0" name=""/>
        <dsp:cNvSpPr/>
      </dsp:nvSpPr>
      <dsp:spPr>
        <a:xfrm>
          <a:off x="3200685" y="843206"/>
          <a:ext cx="646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603" y="45720"/>
              </a:lnTo>
            </a:path>
          </a:pathLst>
        </a:custGeom>
        <a:noFill/>
        <a:ln w="31750" cap="flat" cmpd="sng" algn="ctr">
          <a:solidFill>
            <a:schemeClr val="tx2">
              <a:lumMod val="25000"/>
              <a:lumOff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507057" y="885537"/>
        <a:ext cx="33860" cy="6778"/>
      </dsp:txXfrm>
    </dsp:sp>
    <dsp:sp modelId="{58746E0E-21EC-401B-B4DB-936E9888AE2F}">
      <dsp:nvSpPr>
        <dsp:cNvPr id="0" name=""/>
        <dsp:cNvSpPr/>
      </dsp:nvSpPr>
      <dsp:spPr>
        <a:xfrm>
          <a:off x="258120" y="5616"/>
          <a:ext cx="2944365" cy="176661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29 августа –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22 сентября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Регистрация</a:t>
          </a:r>
          <a:endParaRPr lang="ru-RU" sz="26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258120" y="5616"/>
        <a:ext cx="2944365" cy="1766619"/>
      </dsp:txXfrm>
    </dsp:sp>
    <dsp:sp modelId="{AF534F15-7B52-48CF-8962-0D13259DA696}">
      <dsp:nvSpPr>
        <dsp:cNvPr id="0" name=""/>
        <dsp:cNvSpPr/>
      </dsp:nvSpPr>
      <dsp:spPr>
        <a:xfrm>
          <a:off x="6822255" y="843206"/>
          <a:ext cx="646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603" y="45720"/>
              </a:lnTo>
            </a:path>
          </a:pathLst>
        </a:custGeom>
        <a:noFill/>
        <a:ln w="31750" cap="flat" cmpd="sng" algn="ctr">
          <a:solidFill>
            <a:schemeClr val="tx2">
              <a:lumMod val="25000"/>
              <a:lumOff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128626" y="885537"/>
        <a:ext cx="33860" cy="6778"/>
      </dsp:txXfrm>
    </dsp:sp>
    <dsp:sp modelId="{26D8D6AE-0FED-4F05-BB37-F17BB449B9B5}">
      <dsp:nvSpPr>
        <dsp:cNvPr id="0" name=""/>
        <dsp:cNvSpPr/>
      </dsp:nvSpPr>
      <dsp:spPr>
        <a:xfrm>
          <a:off x="3879689" y="5616"/>
          <a:ext cx="2944365" cy="176661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15-21 сентября 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Установочные вебинары</a:t>
          </a:r>
          <a:endParaRPr lang="ru-RU" sz="26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3879689" y="5616"/>
        <a:ext cx="2944365" cy="1766619"/>
      </dsp:txXfrm>
    </dsp:sp>
    <dsp:sp modelId="{C29C5037-ACF2-44B3-8322-9F57A051171D}">
      <dsp:nvSpPr>
        <dsp:cNvPr id="0" name=""/>
        <dsp:cNvSpPr/>
      </dsp:nvSpPr>
      <dsp:spPr>
        <a:xfrm>
          <a:off x="1730303" y="1770436"/>
          <a:ext cx="7243138" cy="646603"/>
        </a:xfrm>
        <a:custGeom>
          <a:avLst/>
          <a:gdLst/>
          <a:ahLst/>
          <a:cxnLst/>
          <a:rect l="0" t="0" r="0" b="0"/>
          <a:pathLst>
            <a:path>
              <a:moveTo>
                <a:pt x="7243138" y="0"/>
              </a:moveTo>
              <a:lnTo>
                <a:pt x="7243138" y="340401"/>
              </a:lnTo>
              <a:lnTo>
                <a:pt x="0" y="340401"/>
              </a:lnTo>
              <a:lnTo>
                <a:pt x="0" y="646603"/>
              </a:lnTo>
            </a:path>
          </a:pathLst>
        </a:custGeom>
        <a:noFill/>
        <a:ln w="31750" cap="flat" cmpd="sng" algn="ctr">
          <a:solidFill>
            <a:schemeClr val="tx2">
              <a:lumMod val="25000"/>
              <a:lumOff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170004" y="2090348"/>
        <a:ext cx="363736" cy="6778"/>
      </dsp:txXfrm>
    </dsp:sp>
    <dsp:sp modelId="{9D8741B3-BCE8-434E-9BE1-4407EC37853B}">
      <dsp:nvSpPr>
        <dsp:cNvPr id="0" name=""/>
        <dsp:cNvSpPr/>
      </dsp:nvSpPr>
      <dsp:spPr>
        <a:xfrm>
          <a:off x="7501259" y="5616"/>
          <a:ext cx="2944365" cy="176661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15-22 </a:t>
          </a:r>
          <a:r>
            <a:rPr lang="ru-RU" sz="23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сентября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Вводный курс «Введение в профессию инженера»</a:t>
          </a:r>
          <a:endParaRPr lang="ru-RU" sz="20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7501259" y="5616"/>
        <a:ext cx="2944365" cy="1766619"/>
      </dsp:txXfrm>
    </dsp:sp>
    <dsp:sp modelId="{A5BDCCC4-06EE-4145-9C06-ABB192D636D0}">
      <dsp:nvSpPr>
        <dsp:cNvPr id="0" name=""/>
        <dsp:cNvSpPr/>
      </dsp:nvSpPr>
      <dsp:spPr>
        <a:xfrm>
          <a:off x="3200685" y="3287029"/>
          <a:ext cx="552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52531" y="45720"/>
              </a:lnTo>
            </a:path>
          </a:pathLst>
        </a:custGeom>
        <a:noFill/>
        <a:ln w="31750" cap="flat" cmpd="sng" algn="ctr">
          <a:solidFill>
            <a:schemeClr val="tx2">
              <a:lumMod val="25000"/>
              <a:lumOff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462373" y="3329360"/>
        <a:ext cx="29156" cy="6778"/>
      </dsp:txXfrm>
    </dsp:sp>
    <dsp:sp modelId="{3A7A1F28-F1BD-4B06-A628-5809BB0E51C1}">
      <dsp:nvSpPr>
        <dsp:cNvPr id="0" name=""/>
        <dsp:cNvSpPr/>
      </dsp:nvSpPr>
      <dsp:spPr>
        <a:xfrm>
          <a:off x="258120" y="2449439"/>
          <a:ext cx="2944365" cy="176661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23-24 сентября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Конкурсный отбор</a:t>
          </a:r>
          <a:endParaRPr lang="ru-RU" sz="26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258120" y="2449439"/>
        <a:ext cx="2944365" cy="1766619"/>
      </dsp:txXfrm>
    </dsp:sp>
    <dsp:sp modelId="{AA5A5861-2BB6-42AE-A91A-23F2A0E2D586}">
      <dsp:nvSpPr>
        <dsp:cNvPr id="0" name=""/>
        <dsp:cNvSpPr/>
      </dsp:nvSpPr>
      <dsp:spPr>
        <a:xfrm>
          <a:off x="6728182" y="3287029"/>
          <a:ext cx="64660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6603" y="45720"/>
              </a:lnTo>
            </a:path>
          </a:pathLst>
        </a:custGeom>
        <a:noFill/>
        <a:ln w="31750" cap="flat" cmpd="sng" algn="ctr">
          <a:solidFill>
            <a:schemeClr val="tx2">
              <a:lumMod val="25000"/>
              <a:lumOff val="7500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034554" y="3329360"/>
        <a:ext cx="33860" cy="6778"/>
      </dsp:txXfrm>
    </dsp:sp>
    <dsp:sp modelId="{6B5AE62D-DB6C-4123-B436-CEF7CFF651D4}">
      <dsp:nvSpPr>
        <dsp:cNvPr id="0" name=""/>
        <dsp:cNvSpPr/>
      </dsp:nvSpPr>
      <dsp:spPr>
        <a:xfrm>
          <a:off x="3785617" y="2449439"/>
          <a:ext cx="2944365" cy="176661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29 сентября – 03 октября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Зачисление</a:t>
          </a:r>
          <a:endParaRPr lang="ru-RU" sz="26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3785617" y="2449439"/>
        <a:ext cx="2944365" cy="1766619"/>
      </dsp:txXfrm>
    </dsp:sp>
    <dsp:sp modelId="{C58005B6-AB89-4E96-8377-FFAABEE7F7F9}">
      <dsp:nvSpPr>
        <dsp:cNvPr id="0" name=""/>
        <dsp:cNvSpPr/>
      </dsp:nvSpPr>
      <dsp:spPr>
        <a:xfrm>
          <a:off x="7407186" y="2449439"/>
          <a:ext cx="2944365" cy="176661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05-06 октября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Старт обучения</a:t>
          </a:r>
          <a:endParaRPr lang="ru-RU" sz="2600" b="1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7407186" y="2449439"/>
        <a:ext cx="2944365" cy="17666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B0D84-CE25-4A96-9DB2-E9D9A3AE5F2E}">
      <dsp:nvSpPr>
        <dsp:cNvPr id="0" name=""/>
        <dsp:cNvSpPr/>
      </dsp:nvSpPr>
      <dsp:spPr>
        <a:xfrm>
          <a:off x="0" y="323002"/>
          <a:ext cx="2231649" cy="133898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Информирование и мотивация школьников к участию в Инженерной школе УГМК</a:t>
          </a:r>
          <a:endParaRPr lang="ru-RU" sz="14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0" y="323002"/>
        <a:ext cx="2231649" cy="1338989"/>
      </dsp:txXfrm>
    </dsp:sp>
    <dsp:sp modelId="{396E8439-FAF8-4490-946D-4C71917EA2F0}">
      <dsp:nvSpPr>
        <dsp:cNvPr id="0" name=""/>
        <dsp:cNvSpPr/>
      </dsp:nvSpPr>
      <dsp:spPr>
        <a:xfrm>
          <a:off x="2454814" y="323002"/>
          <a:ext cx="2231649" cy="133898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Количество участников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НЕ ОГРАНИЧЕНО</a:t>
          </a:r>
          <a:endParaRPr lang="ru-RU" sz="14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2454814" y="323002"/>
        <a:ext cx="2231649" cy="1338989"/>
      </dsp:txXfrm>
    </dsp:sp>
    <dsp:sp modelId="{1735C327-1DDD-4B88-9844-695D01B66C95}">
      <dsp:nvSpPr>
        <dsp:cNvPr id="0" name=""/>
        <dsp:cNvSpPr/>
      </dsp:nvSpPr>
      <dsp:spPr>
        <a:xfrm>
          <a:off x="4909629" y="323002"/>
          <a:ext cx="2231649" cy="1338989"/>
        </a:xfrm>
        <a:prstGeom prst="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tx2">
                <a:lumMod val="25000"/>
                <a:lumOff val="75000"/>
              </a:schemeClr>
            </a:gs>
            <a:gs pos="100000">
              <a:schemeClr val="bg1">
                <a:lumMod val="75000"/>
                <a:lumOff val="25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Продолжительность вебинара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baseline="0" dirty="0">
              <a:solidFill>
                <a:srgbClr val="1F3240"/>
              </a:solidFill>
              <a:latin typeface="Bahnschrift SemiBold" panose="020B0502040204020203" pitchFamily="34" charset="0"/>
            </a:rPr>
            <a:t>не более 1 часа</a:t>
          </a:r>
          <a:endParaRPr lang="ru-RU" sz="1400" kern="1200" dirty="0">
            <a:solidFill>
              <a:srgbClr val="1F3240"/>
            </a:solidFill>
            <a:latin typeface="Bahnschrift SemiBold" panose="020B0502040204020203" pitchFamily="34" charset="0"/>
          </a:endParaRPr>
        </a:p>
      </dsp:txBody>
      <dsp:txXfrm>
        <a:off x="4909629" y="323002"/>
        <a:ext cx="2231649" cy="13389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1AF37-6663-40DE-9DE0-4A21C894A496}">
      <dsp:nvSpPr>
        <dsp:cNvPr id="0" name=""/>
        <dsp:cNvSpPr/>
      </dsp:nvSpPr>
      <dsp:spPr>
        <a:xfrm>
          <a:off x="0" y="588924"/>
          <a:ext cx="8866568" cy="11888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8144" tIns="333248" rIns="68814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Bahnschrift SemiBold" panose="020B0502040204020203" pitchFamily="34" charset="0"/>
            </a:rPr>
            <a:t>Пробные занятия по математике / физике / химии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Bahnschrift SemiBold" panose="020B0502040204020203" pitchFamily="34" charset="0"/>
            </a:rPr>
            <a:t>Игровое мотивационное занятие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latin typeface="Bahnschrift SemiBold" panose="020B0502040204020203" pitchFamily="34" charset="0"/>
            </a:rPr>
            <a:t>Организационное собрание по вопросам конкурсного отбора</a:t>
          </a:r>
        </a:p>
      </dsp:txBody>
      <dsp:txXfrm>
        <a:off x="0" y="588924"/>
        <a:ext cx="8866568" cy="1188853"/>
      </dsp:txXfrm>
    </dsp:sp>
    <dsp:sp modelId="{15309DA7-2C48-489B-B278-64DA4534062E}">
      <dsp:nvSpPr>
        <dsp:cNvPr id="0" name=""/>
        <dsp:cNvSpPr/>
      </dsp:nvSpPr>
      <dsp:spPr>
        <a:xfrm>
          <a:off x="443328" y="157574"/>
          <a:ext cx="6134787" cy="710945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595" tIns="0" rIns="2345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5 занятий с 15 по 22 сентября</a:t>
          </a:r>
        </a:p>
      </dsp:txBody>
      <dsp:txXfrm>
        <a:off x="478033" y="192279"/>
        <a:ext cx="6065377" cy="641535"/>
      </dsp:txXfrm>
    </dsp:sp>
    <dsp:sp modelId="{02E6A662-8ED5-4374-8B82-FA5D547AFE42}">
      <dsp:nvSpPr>
        <dsp:cNvPr id="0" name=""/>
        <dsp:cNvSpPr/>
      </dsp:nvSpPr>
      <dsp:spPr>
        <a:xfrm>
          <a:off x="0" y="2266373"/>
          <a:ext cx="8866568" cy="3903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9D4C8-96EE-42E0-A728-B707EE2E7E44}">
      <dsp:nvSpPr>
        <dsp:cNvPr id="0" name=""/>
        <dsp:cNvSpPr/>
      </dsp:nvSpPr>
      <dsp:spPr>
        <a:xfrm>
          <a:off x="443328" y="1907613"/>
          <a:ext cx="6206597" cy="716585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595" tIns="0" rIns="2345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Посещение добровольное</a:t>
          </a:r>
        </a:p>
      </dsp:txBody>
      <dsp:txXfrm>
        <a:off x="478309" y="1942594"/>
        <a:ext cx="6136635" cy="646623"/>
      </dsp:txXfrm>
    </dsp:sp>
    <dsp:sp modelId="{1EE0CFAB-57CF-40C9-AFA4-099A08E839A4}">
      <dsp:nvSpPr>
        <dsp:cNvPr id="0" name=""/>
        <dsp:cNvSpPr/>
      </dsp:nvSpPr>
      <dsp:spPr>
        <a:xfrm>
          <a:off x="0" y="3108273"/>
          <a:ext cx="88665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15033-94FA-454F-A6A7-32515C3343C2}">
      <dsp:nvSpPr>
        <dsp:cNvPr id="0" name=""/>
        <dsp:cNvSpPr/>
      </dsp:nvSpPr>
      <dsp:spPr>
        <a:xfrm>
          <a:off x="454659" y="2744223"/>
          <a:ext cx="6206597" cy="708857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595" tIns="0" rIns="2345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Курс проводится на цифровой платформе, для участия требуется регистрация</a:t>
          </a:r>
        </a:p>
      </dsp:txBody>
      <dsp:txXfrm>
        <a:off x="489263" y="2778827"/>
        <a:ext cx="6137389" cy="639649"/>
      </dsp:txXfrm>
    </dsp:sp>
    <dsp:sp modelId="{F6210E16-0482-4C09-A8BF-F24D4A82A0FC}">
      <dsp:nvSpPr>
        <dsp:cNvPr id="0" name=""/>
        <dsp:cNvSpPr/>
      </dsp:nvSpPr>
      <dsp:spPr>
        <a:xfrm>
          <a:off x="0" y="3969192"/>
          <a:ext cx="8866568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19CD5-A2FE-43DF-ADB5-9E2208DA7E25}">
      <dsp:nvSpPr>
        <dsp:cNvPr id="0" name=""/>
        <dsp:cNvSpPr/>
      </dsp:nvSpPr>
      <dsp:spPr>
        <a:xfrm>
          <a:off x="454659" y="3585919"/>
          <a:ext cx="6206597" cy="750913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595" tIns="0" rIns="23459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Продолжительность каждого занятия – 1,5 часа</a:t>
          </a:r>
        </a:p>
      </dsp:txBody>
      <dsp:txXfrm>
        <a:off x="491316" y="3622576"/>
        <a:ext cx="6133283" cy="6775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EFC5A-A64D-4117-9F36-2A7CF9952180}">
      <dsp:nvSpPr>
        <dsp:cNvPr id="0" name=""/>
        <dsp:cNvSpPr/>
      </dsp:nvSpPr>
      <dsp:spPr>
        <a:xfrm>
          <a:off x="0" y="643327"/>
          <a:ext cx="7291317" cy="67626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Период проведения - с 10.00 23 сентября по 20.00 24 сентября (московское время)</a:t>
          </a:r>
        </a:p>
      </dsp:txBody>
      <dsp:txXfrm>
        <a:off x="33012" y="676339"/>
        <a:ext cx="7225293" cy="610236"/>
      </dsp:txXfrm>
    </dsp:sp>
    <dsp:sp modelId="{76EE87B8-7701-48E6-8FCA-F7D452D5D096}">
      <dsp:nvSpPr>
        <dsp:cNvPr id="0" name=""/>
        <dsp:cNvSpPr/>
      </dsp:nvSpPr>
      <dsp:spPr>
        <a:xfrm>
          <a:off x="0" y="1368547"/>
          <a:ext cx="7291317" cy="67626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Включает в себя 2 обязательных тестирования в онлайн-формате</a:t>
          </a:r>
        </a:p>
      </dsp:txBody>
      <dsp:txXfrm>
        <a:off x="33012" y="1401559"/>
        <a:ext cx="7225293" cy="610236"/>
      </dsp:txXfrm>
    </dsp:sp>
    <dsp:sp modelId="{12D7B5FF-C6BF-4732-925B-836081E66B35}">
      <dsp:nvSpPr>
        <dsp:cNvPr id="0" name=""/>
        <dsp:cNvSpPr/>
      </dsp:nvSpPr>
      <dsp:spPr>
        <a:xfrm>
          <a:off x="0" y="2044807"/>
          <a:ext cx="7291317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499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Математика (11 заданий)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Физика (11 заданий)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300" kern="1200" dirty="0">
              <a:latin typeface="Bahnschrift SemiBold" panose="020B0502040204020203" pitchFamily="34" charset="0"/>
            </a:rPr>
            <a:t>Уровень – стандартная школьная программа за предыдущий класс (на основе ВПР, ОГЭ)</a:t>
          </a:r>
        </a:p>
      </dsp:txBody>
      <dsp:txXfrm>
        <a:off x="0" y="2044807"/>
        <a:ext cx="7291317" cy="844560"/>
      </dsp:txXfrm>
    </dsp:sp>
    <dsp:sp modelId="{72D28E49-F7FA-496B-AE29-2313DF278920}">
      <dsp:nvSpPr>
        <dsp:cNvPr id="0" name=""/>
        <dsp:cNvSpPr/>
      </dsp:nvSpPr>
      <dsp:spPr>
        <a:xfrm>
          <a:off x="0" y="2889366"/>
          <a:ext cx="7291317" cy="67626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На прохождение тестирования отводится 6 часов</a:t>
          </a:r>
        </a:p>
      </dsp:txBody>
      <dsp:txXfrm>
        <a:off x="33012" y="2922378"/>
        <a:ext cx="7225293" cy="610236"/>
      </dsp:txXfrm>
    </dsp:sp>
    <dsp:sp modelId="{2FC238F4-6784-400B-8C3B-138E98C5067D}">
      <dsp:nvSpPr>
        <dsp:cNvPr id="0" name=""/>
        <dsp:cNvSpPr/>
      </dsp:nvSpPr>
      <dsp:spPr>
        <a:xfrm>
          <a:off x="0" y="3614587"/>
          <a:ext cx="7291317" cy="67626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Публикация результатов в виде рейтинговых списков – не позднее 28 сентября</a:t>
          </a:r>
        </a:p>
      </dsp:txBody>
      <dsp:txXfrm>
        <a:off x="33012" y="3647599"/>
        <a:ext cx="7225293" cy="610236"/>
      </dsp:txXfrm>
    </dsp:sp>
    <dsp:sp modelId="{4E8FABC0-4590-4B51-8027-555E8E4489B7}">
      <dsp:nvSpPr>
        <dsp:cNvPr id="0" name=""/>
        <dsp:cNvSpPr/>
      </dsp:nvSpPr>
      <dsp:spPr>
        <a:xfrm>
          <a:off x="0" y="4339806"/>
          <a:ext cx="7291317" cy="67626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К зачислению рекомендуются конкурсанты, набравшие наибольшее количество баллов, с учетом квот по регионам и классам</a:t>
          </a:r>
        </a:p>
      </dsp:txBody>
      <dsp:txXfrm>
        <a:off x="33012" y="4372818"/>
        <a:ext cx="7225293" cy="6102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961B6-3F68-4A04-BC40-5D0097D55BF9}">
      <dsp:nvSpPr>
        <dsp:cNvPr id="0" name=""/>
        <dsp:cNvSpPr/>
      </dsp:nvSpPr>
      <dsp:spPr>
        <a:xfrm>
          <a:off x="0" y="0"/>
          <a:ext cx="9752883" cy="4787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AD1B8-0424-4AB9-BD14-4DACD792AEA0}">
      <dsp:nvSpPr>
        <dsp:cNvPr id="0" name=""/>
        <dsp:cNvSpPr/>
      </dsp:nvSpPr>
      <dsp:spPr>
        <a:xfrm>
          <a:off x="464676" y="0"/>
          <a:ext cx="6827018" cy="477320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045" tIns="0" rIns="2580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Период зачисления – 29 сентября – 02 октября</a:t>
          </a:r>
        </a:p>
      </dsp:txBody>
      <dsp:txXfrm>
        <a:off x="487977" y="23301"/>
        <a:ext cx="6780416" cy="430718"/>
      </dsp:txXfrm>
    </dsp:sp>
    <dsp:sp modelId="{1E0E6B6A-9BC1-486F-A528-431751A98AEB}">
      <dsp:nvSpPr>
        <dsp:cNvPr id="0" name=""/>
        <dsp:cNvSpPr/>
      </dsp:nvSpPr>
      <dsp:spPr>
        <a:xfrm>
          <a:off x="0" y="1055995"/>
          <a:ext cx="9752883" cy="119514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6932" tIns="166624" rIns="75693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SemiBold" panose="020B0502040204020203" pitchFamily="34" charset="0"/>
            </a:rPr>
            <a:t>Выбрать в личном кабинете не менее 2 программ для обучения (математика, физика, химия)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SemiBold" panose="020B0502040204020203" pitchFamily="34" charset="0"/>
            </a:rPr>
            <a:t>Загрузить скан-копию заявления о зачислении в Технический университет УГМК (за подписью родителя либо законного представителя)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>
              <a:latin typeface="Bahnschrift SemiBold" panose="020B0502040204020203" pitchFamily="34" charset="0"/>
            </a:rPr>
            <a:t>Загрузить скан-копию согласия об обработке персональных данных (за подписью родителя либо законного представителя)</a:t>
          </a:r>
        </a:p>
      </dsp:txBody>
      <dsp:txXfrm>
        <a:off x="0" y="1055995"/>
        <a:ext cx="9752883" cy="1195148"/>
      </dsp:txXfrm>
    </dsp:sp>
    <dsp:sp modelId="{BABD1654-F551-420D-9271-7A290564A990}">
      <dsp:nvSpPr>
        <dsp:cNvPr id="0" name=""/>
        <dsp:cNvSpPr/>
      </dsp:nvSpPr>
      <dsp:spPr>
        <a:xfrm>
          <a:off x="487167" y="568038"/>
          <a:ext cx="6820351" cy="569137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045" tIns="0" rIns="2580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Необходимые действия</a:t>
          </a:r>
        </a:p>
      </dsp:txBody>
      <dsp:txXfrm>
        <a:off x="514950" y="595821"/>
        <a:ext cx="6764785" cy="513571"/>
      </dsp:txXfrm>
    </dsp:sp>
    <dsp:sp modelId="{55C72669-CD29-438B-A35C-AA1EB8F3CA01}">
      <dsp:nvSpPr>
        <dsp:cNvPr id="0" name=""/>
        <dsp:cNvSpPr/>
      </dsp:nvSpPr>
      <dsp:spPr>
        <a:xfrm>
          <a:off x="0" y="2544162"/>
          <a:ext cx="9752883" cy="4430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490D79-044E-43FD-9C7C-04F29B8D76EA}">
      <dsp:nvSpPr>
        <dsp:cNvPr id="0" name=""/>
        <dsp:cNvSpPr/>
      </dsp:nvSpPr>
      <dsp:spPr>
        <a:xfrm>
          <a:off x="463589" y="2331952"/>
          <a:ext cx="6820351" cy="552678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045" tIns="0" rIns="2580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В случае отказа школьника от обучения, на его место приглашается следующий в рейтинговом списке</a:t>
          </a:r>
        </a:p>
      </dsp:txBody>
      <dsp:txXfrm>
        <a:off x="490569" y="2358932"/>
        <a:ext cx="6766391" cy="498718"/>
      </dsp:txXfrm>
    </dsp:sp>
    <dsp:sp modelId="{E4B11EB1-DC5C-4EAE-91C2-974E70FC7E8E}">
      <dsp:nvSpPr>
        <dsp:cNvPr id="0" name=""/>
        <dsp:cNvSpPr/>
      </dsp:nvSpPr>
      <dsp:spPr>
        <a:xfrm>
          <a:off x="0" y="3252500"/>
          <a:ext cx="9752883" cy="41244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>
              <a:lumMod val="25000"/>
              <a:lumOff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EC74C-3865-4815-A1F3-8ABED5F3A3E1}">
      <dsp:nvSpPr>
        <dsp:cNvPr id="0" name=""/>
        <dsp:cNvSpPr/>
      </dsp:nvSpPr>
      <dsp:spPr>
        <a:xfrm>
          <a:off x="452236" y="3060015"/>
          <a:ext cx="6827018" cy="519759"/>
        </a:xfrm>
        <a:prstGeom prst="roundRect">
          <a:avLst/>
        </a:prstGeom>
        <a:gradFill rotWithShape="0">
          <a:gsLst>
            <a:gs pos="0">
              <a:schemeClr val="bg1">
                <a:lumMod val="75000"/>
                <a:lumOff val="25000"/>
              </a:schemeClr>
            </a:gs>
            <a:gs pos="35000">
              <a:schemeClr val="bg1">
                <a:lumMod val="25000"/>
                <a:lumOff val="75000"/>
              </a:schemeClr>
            </a:gs>
            <a:gs pos="100000">
              <a:schemeClr val="bg1">
                <a:lumMod val="50000"/>
                <a:lumOff val="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8045" tIns="0" rIns="258045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rgbClr val="1F3240"/>
              </a:solidFill>
              <a:latin typeface="Bahnschrift SemiBold" panose="020B0502040204020203" pitchFamily="34" charset="0"/>
            </a:rPr>
            <a:t>Ориентировочная дата начала обучения – 05 октября</a:t>
          </a:r>
        </a:p>
      </dsp:txBody>
      <dsp:txXfrm>
        <a:off x="477609" y="3085388"/>
        <a:ext cx="6776272" cy="4690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25927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269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742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a073618e60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a073618e60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555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26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a073618e60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6" name="Google Shape;876;ga073618e60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028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a073618e6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a073618e6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071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a073618e6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a073618e6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796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40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73618e60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73618e60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375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a073618e6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a073618e6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19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111c3728c19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111c3728c19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2445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a073618e6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a073618e6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710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13a4d1c76c4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13a4d1c76c4_0_3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385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2"/>
          <p:cNvGrpSpPr/>
          <p:nvPr/>
        </p:nvGrpSpPr>
        <p:grpSpPr>
          <a:xfrm>
            <a:off x="852246" y="3768247"/>
            <a:ext cx="3707096" cy="1936167"/>
            <a:chOff x="2176863" y="4518413"/>
            <a:chExt cx="5362500" cy="1301975"/>
          </a:xfrm>
        </p:grpSpPr>
        <p:sp>
          <p:nvSpPr>
            <p:cNvPr id="45" name="Google Shape;45;p2"/>
            <p:cNvSpPr/>
            <p:nvPr/>
          </p:nvSpPr>
          <p:spPr>
            <a:xfrm>
              <a:off x="2176863" y="4518413"/>
              <a:ext cx="5362500" cy="1292100"/>
            </a:xfrm>
            <a:prstGeom prst="roundRect">
              <a:avLst>
                <a:gd name="adj" fmla="val 9303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76863" y="4528288"/>
              <a:ext cx="5362500" cy="1292100"/>
            </a:xfrm>
            <a:prstGeom prst="roundRect">
              <a:avLst>
                <a:gd name="adj" fmla="val 9303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987983" y="3878297"/>
            <a:ext cx="635280" cy="147600"/>
            <a:chOff x="2147366" y="4139382"/>
            <a:chExt cx="635280" cy="147600"/>
          </a:xfrm>
        </p:grpSpPr>
        <p:sp>
          <p:nvSpPr>
            <p:cNvPr id="48" name="Google Shape;48;p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1618138" y="949638"/>
            <a:ext cx="8893200" cy="41094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2" name="Google Shape;52;p2"/>
          <p:cNvGrpSpPr/>
          <p:nvPr/>
        </p:nvGrpSpPr>
        <p:grpSpPr>
          <a:xfrm>
            <a:off x="1771384" y="1059747"/>
            <a:ext cx="635280" cy="147600"/>
            <a:chOff x="2147366" y="4139382"/>
            <a:chExt cx="635280" cy="147600"/>
          </a:xfrm>
        </p:grpSpPr>
        <p:sp>
          <p:nvSpPr>
            <p:cNvPr id="53" name="Google Shape;53;p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5520051" y="4606376"/>
            <a:ext cx="5362500" cy="1301975"/>
            <a:chOff x="2176863" y="4518413"/>
            <a:chExt cx="5362500" cy="1301975"/>
          </a:xfrm>
        </p:grpSpPr>
        <p:sp>
          <p:nvSpPr>
            <p:cNvPr id="57" name="Google Shape;57;p2"/>
            <p:cNvSpPr/>
            <p:nvPr/>
          </p:nvSpPr>
          <p:spPr>
            <a:xfrm>
              <a:off x="2176863" y="4518413"/>
              <a:ext cx="5362500" cy="1292100"/>
            </a:xfrm>
            <a:prstGeom prst="roundRect">
              <a:avLst>
                <a:gd name="adj" fmla="val 9303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176863" y="4528288"/>
              <a:ext cx="5362500" cy="1292100"/>
            </a:xfrm>
            <a:prstGeom prst="roundRect">
              <a:avLst>
                <a:gd name="adj" fmla="val 9303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" name="Google Shape;59;p2"/>
          <p:cNvGrpSpPr/>
          <p:nvPr/>
        </p:nvGrpSpPr>
        <p:grpSpPr>
          <a:xfrm>
            <a:off x="5655734" y="4716497"/>
            <a:ext cx="635280" cy="147600"/>
            <a:chOff x="2147366" y="4139382"/>
            <a:chExt cx="635280" cy="147600"/>
          </a:xfrm>
        </p:grpSpPr>
        <p:sp>
          <p:nvSpPr>
            <p:cNvPr id="60" name="Google Shape;60;p2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3" name="Google Shape;63;p2"/>
          <p:cNvSpPr txBox="1">
            <a:spLocks noGrp="1"/>
          </p:cNvSpPr>
          <p:nvPr>
            <p:ph type="title"/>
          </p:nvPr>
        </p:nvSpPr>
        <p:spPr>
          <a:xfrm>
            <a:off x="2176875" y="1137800"/>
            <a:ext cx="6796800" cy="322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64" name="Google Shape;64;p2"/>
          <p:cNvSpPr txBox="1">
            <a:spLocks noGrp="1"/>
          </p:cNvSpPr>
          <p:nvPr>
            <p:ph type="subTitle" idx="1"/>
          </p:nvPr>
        </p:nvSpPr>
        <p:spPr>
          <a:xfrm>
            <a:off x="5733525" y="4974200"/>
            <a:ext cx="4935600" cy="7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210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2100"/>
              </a:spcBef>
              <a:spcAft>
                <a:spcPts val="210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CUSTOM_9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231" name="Google Shape;231;p13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CUSTOM_12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/>
          <p:nvPr/>
        </p:nvSpPr>
        <p:spPr>
          <a:xfrm>
            <a:off x="637675" y="1652150"/>
            <a:ext cx="10994700" cy="46785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8" name="Google Shape;258;p15"/>
          <p:cNvGrpSpPr/>
          <p:nvPr/>
        </p:nvGrpSpPr>
        <p:grpSpPr>
          <a:xfrm>
            <a:off x="790921" y="1762259"/>
            <a:ext cx="635280" cy="147600"/>
            <a:chOff x="2147366" y="4139382"/>
            <a:chExt cx="635280" cy="147600"/>
          </a:xfrm>
        </p:grpSpPr>
        <p:sp>
          <p:nvSpPr>
            <p:cNvPr id="259" name="Google Shape;259;p15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15"/>
          <p:cNvSpPr txBox="1">
            <a:spLocks noGrp="1"/>
          </p:cNvSpPr>
          <p:nvPr>
            <p:ph type="subTitle" idx="1"/>
          </p:nvPr>
        </p:nvSpPr>
        <p:spPr>
          <a:xfrm>
            <a:off x="1068150" y="2392200"/>
            <a:ext cx="3018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subTitle" idx="2"/>
          </p:nvPr>
        </p:nvSpPr>
        <p:spPr>
          <a:xfrm>
            <a:off x="1068150" y="4248925"/>
            <a:ext cx="3018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4" name="Google Shape;264;p15"/>
          <p:cNvSpPr txBox="1">
            <a:spLocks noGrp="1"/>
          </p:cNvSpPr>
          <p:nvPr>
            <p:ph type="subTitle" idx="3"/>
          </p:nvPr>
        </p:nvSpPr>
        <p:spPr>
          <a:xfrm>
            <a:off x="8181360" y="2401580"/>
            <a:ext cx="3018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5" name="Google Shape;265;p15"/>
          <p:cNvSpPr txBox="1">
            <a:spLocks noGrp="1"/>
          </p:cNvSpPr>
          <p:nvPr>
            <p:ph type="subTitle" idx="4"/>
          </p:nvPr>
        </p:nvSpPr>
        <p:spPr>
          <a:xfrm>
            <a:off x="4643968" y="2409550"/>
            <a:ext cx="3018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2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6" name="Google Shape;266;p15"/>
          <p:cNvSpPr txBox="1">
            <a:spLocks noGrp="1"/>
          </p:cNvSpPr>
          <p:nvPr>
            <p:ph type="subTitle" idx="5"/>
          </p:nvPr>
        </p:nvSpPr>
        <p:spPr>
          <a:xfrm>
            <a:off x="4643968" y="4248925"/>
            <a:ext cx="3018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7" name="Google Shape;267;p15"/>
          <p:cNvSpPr txBox="1">
            <a:spLocks noGrp="1"/>
          </p:cNvSpPr>
          <p:nvPr>
            <p:ph type="subTitle" idx="6"/>
          </p:nvPr>
        </p:nvSpPr>
        <p:spPr>
          <a:xfrm>
            <a:off x="8181360" y="4230380"/>
            <a:ext cx="30180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accent3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268" name="Google Shape;268;p15"/>
          <p:cNvSpPr txBox="1">
            <a:spLocks noGrp="1"/>
          </p:cNvSpPr>
          <p:nvPr>
            <p:ph type="title"/>
          </p:nvPr>
        </p:nvSpPr>
        <p:spPr>
          <a:xfrm>
            <a:off x="720400" y="3647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9" name="Google Shape;269;p15"/>
          <p:cNvSpPr txBox="1">
            <a:spLocks noGrp="1"/>
          </p:cNvSpPr>
          <p:nvPr>
            <p:ph type="body" idx="7"/>
          </p:nvPr>
        </p:nvSpPr>
        <p:spPr>
          <a:xfrm>
            <a:off x="4643968" y="2818400"/>
            <a:ext cx="30180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0" name="Google Shape;270;p15"/>
          <p:cNvSpPr txBox="1">
            <a:spLocks noGrp="1"/>
          </p:cNvSpPr>
          <p:nvPr>
            <p:ph type="body" idx="8"/>
          </p:nvPr>
        </p:nvSpPr>
        <p:spPr>
          <a:xfrm>
            <a:off x="8181360" y="4647200"/>
            <a:ext cx="30180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body" idx="9"/>
          </p:nvPr>
        </p:nvSpPr>
        <p:spPr>
          <a:xfrm>
            <a:off x="4643968" y="4647200"/>
            <a:ext cx="30180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body" idx="13"/>
          </p:nvPr>
        </p:nvSpPr>
        <p:spPr>
          <a:xfrm>
            <a:off x="1068150" y="2818400"/>
            <a:ext cx="30180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3" name="Google Shape;273;p15"/>
          <p:cNvSpPr txBox="1">
            <a:spLocks noGrp="1"/>
          </p:cNvSpPr>
          <p:nvPr>
            <p:ph type="body" idx="14"/>
          </p:nvPr>
        </p:nvSpPr>
        <p:spPr>
          <a:xfrm>
            <a:off x="8181360" y="2818400"/>
            <a:ext cx="30180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5"/>
          </p:nvPr>
        </p:nvSpPr>
        <p:spPr>
          <a:xfrm>
            <a:off x="1068150" y="4647200"/>
            <a:ext cx="30180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CUSTOM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"/>
          <p:cNvSpPr/>
          <p:nvPr/>
        </p:nvSpPr>
        <p:spPr>
          <a:xfrm>
            <a:off x="1136725" y="1089750"/>
            <a:ext cx="6930600" cy="46785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9" name="Google Shape;69;p4"/>
          <p:cNvGrpSpPr/>
          <p:nvPr/>
        </p:nvGrpSpPr>
        <p:grpSpPr>
          <a:xfrm>
            <a:off x="1272396" y="1199859"/>
            <a:ext cx="635280" cy="147600"/>
            <a:chOff x="2147366" y="4139382"/>
            <a:chExt cx="635280" cy="147600"/>
          </a:xfrm>
        </p:grpSpPr>
        <p:sp>
          <p:nvSpPr>
            <p:cNvPr id="70" name="Google Shape;70;p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4"/>
          <p:cNvSpPr/>
          <p:nvPr/>
        </p:nvSpPr>
        <p:spPr>
          <a:xfrm>
            <a:off x="7069175" y="2221325"/>
            <a:ext cx="3948000" cy="2916900"/>
          </a:xfrm>
          <a:prstGeom prst="roundRect">
            <a:avLst>
              <a:gd name="adj" fmla="val 6604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4"/>
          <p:cNvSpPr/>
          <p:nvPr/>
        </p:nvSpPr>
        <p:spPr>
          <a:xfrm>
            <a:off x="7069175" y="2221325"/>
            <a:ext cx="3948000" cy="2916900"/>
          </a:xfrm>
          <a:prstGeom prst="roundRect">
            <a:avLst>
              <a:gd name="adj" fmla="val 6604"/>
            </a:avLst>
          </a:prstGeom>
          <a:solidFill>
            <a:srgbClr val="000000">
              <a:alpha val="131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7242946" y="2331434"/>
            <a:ext cx="635280" cy="147600"/>
            <a:chOff x="2147366" y="4139382"/>
            <a:chExt cx="635280" cy="147600"/>
          </a:xfrm>
        </p:grpSpPr>
        <p:sp>
          <p:nvSpPr>
            <p:cNvPr id="76" name="Google Shape;76;p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4"/>
          <p:cNvSpPr txBox="1">
            <a:spLocks noGrp="1"/>
          </p:cNvSpPr>
          <p:nvPr>
            <p:ph type="title"/>
          </p:nvPr>
        </p:nvSpPr>
        <p:spPr>
          <a:xfrm>
            <a:off x="1462450" y="1795650"/>
            <a:ext cx="5322600" cy="105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0" name="Google Shape;80;p4"/>
          <p:cNvSpPr txBox="1">
            <a:spLocks noGrp="1"/>
          </p:cNvSpPr>
          <p:nvPr>
            <p:ph type="body" idx="1"/>
          </p:nvPr>
        </p:nvSpPr>
        <p:spPr>
          <a:xfrm>
            <a:off x="1462425" y="2898225"/>
            <a:ext cx="5322600" cy="2537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CUSTOM_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/>
          <p:nvPr/>
        </p:nvSpPr>
        <p:spPr>
          <a:xfrm>
            <a:off x="1119150" y="1089750"/>
            <a:ext cx="9953700" cy="46785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Google Shape;133;p6"/>
          <p:cNvGrpSpPr/>
          <p:nvPr/>
        </p:nvGrpSpPr>
        <p:grpSpPr>
          <a:xfrm>
            <a:off x="1272396" y="1199859"/>
            <a:ext cx="635280" cy="147600"/>
            <a:chOff x="2147366" y="4139382"/>
            <a:chExt cx="635280" cy="147600"/>
          </a:xfrm>
        </p:grpSpPr>
        <p:sp>
          <p:nvSpPr>
            <p:cNvPr id="134" name="Google Shape;134;p6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3811700" y="2041663"/>
            <a:ext cx="6345900" cy="1575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ldrich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  <a:defRPr sz="6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38" name="Google Shape;138;p6"/>
          <p:cNvSpPr txBox="1">
            <a:spLocks noGrp="1"/>
          </p:cNvSpPr>
          <p:nvPr>
            <p:ph type="body" idx="1"/>
          </p:nvPr>
        </p:nvSpPr>
        <p:spPr>
          <a:xfrm>
            <a:off x="2034300" y="4052838"/>
            <a:ext cx="8123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CUSTOM_4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6387975" y="1429625"/>
            <a:ext cx="4809600" cy="46785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oogle Shape;141;p7"/>
          <p:cNvGrpSpPr/>
          <p:nvPr/>
        </p:nvGrpSpPr>
        <p:grpSpPr>
          <a:xfrm>
            <a:off x="6541221" y="1539734"/>
            <a:ext cx="635280" cy="147600"/>
            <a:chOff x="2147366" y="4139382"/>
            <a:chExt cx="635280" cy="147600"/>
          </a:xfrm>
        </p:grpSpPr>
        <p:sp>
          <p:nvSpPr>
            <p:cNvPr id="142" name="Google Shape;142;p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5" name="Google Shape;145;p7"/>
          <p:cNvSpPr/>
          <p:nvPr/>
        </p:nvSpPr>
        <p:spPr>
          <a:xfrm>
            <a:off x="994425" y="1429625"/>
            <a:ext cx="4809600" cy="46785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6" name="Google Shape;146;p7"/>
          <p:cNvGrpSpPr/>
          <p:nvPr/>
        </p:nvGrpSpPr>
        <p:grpSpPr>
          <a:xfrm>
            <a:off x="1147671" y="1539734"/>
            <a:ext cx="635280" cy="147600"/>
            <a:chOff x="2147366" y="4139382"/>
            <a:chExt cx="635280" cy="147600"/>
          </a:xfrm>
        </p:grpSpPr>
        <p:sp>
          <p:nvSpPr>
            <p:cNvPr id="147" name="Google Shape;147;p7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0" name="Google Shape;150;p7"/>
          <p:cNvSpPr txBox="1">
            <a:spLocks noGrp="1"/>
          </p:cNvSpPr>
          <p:nvPr>
            <p:ph type="title"/>
          </p:nvPr>
        </p:nvSpPr>
        <p:spPr>
          <a:xfrm>
            <a:off x="994425" y="361575"/>
            <a:ext cx="1011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body" idx="1"/>
          </p:nvPr>
        </p:nvSpPr>
        <p:spPr>
          <a:xfrm>
            <a:off x="1315075" y="2268525"/>
            <a:ext cx="4154400" cy="359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2"/>
          </p:nvPr>
        </p:nvSpPr>
        <p:spPr>
          <a:xfrm>
            <a:off x="6679275" y="2255000"/>
            <a:ext cx="4154400" cy="359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CUSTOM_5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/>
          <p:nvPr/>
        </p:nvSpPr>
        <p:spPr>
          <a:xfrm>
            <a:off x="790075" y="890150"/>
            <a:ext cx="9953700" cy="46785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5" name="Google Shape;155;p8"/>
          <p:cNvGrpSpPr/>
          <p:nvPr/>
        </p:nvGrpSpPr>
        <p:grpSpPr>
          <a:xfrm>
            <a:off x="943321" y="1000259"/>
            <a:ext cx="635280" cy="147600"/>
            <a:chOff x="2147366" y="4139382"/>
            <a:chExt cx="635280" cy="147600"/>
          </a:xfrm>
        </p:grpSpPr>
        <p:sp>
          <p:nvSpPr>
            <p:cNvPr id="156" name="Google Shape;156;p8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8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8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9" name="Google Shape;159;p8"/>
          <p:cNvSpPr txBox="1">
            <a:spLocks noGrp="1"/>
          </p:cNvSpPr>
          <p:nvPr>
            <p:ph type="subTitle" idx="1"/>
          </p:nvPr>
        </p:nvSpPr>
        <p:spPr>
          <a:xfrm>
            <a:off x="920475" y="1895300"/>
            <a:ext cx="77940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60" name="Google Shape;160;p8"/>
          <p:cNvSpPr txBox="1">
            <a:spLocks noGrp="1"/>
          </p:cNvSpPr>
          <p:nvPr>
            <p:ph type="title"/>
          </p:nvPr>
        </p:nvSpPr>
        <p:spPr>
          <a:xfrm>
            <a:off x="920475" y="845500"/>
            <a:ext cx="7794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body" idx="2"/>
          </p:nvPr>
        </p:nvSpPr>
        <p:spPr>
          <a:xfrm>
            <a:off x="920475" y="2555475"/>
            <a:ext cx="77940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CUSTOM_6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"/>
          <p:cNvSpPr/>
          <p:nvPr/>
        </p:nvSpPr>
        <p:spPr>
          <a:xfrm>
            <a:off x="666000" y="604225"/>
            <a:ext cx="10932600" cy="53514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9"/>
          <p:cNvGrpSpPr/>
          <p:nvPr/>
        </p:nvGrpSpPr>
        <p:grpSpPr>
          <a:xfrm>
            <a:off x="819246" y="714334"/>
            <a:ext cx="635280" cy="147600"/>
            <a:chOff x="2147366" y="4139382"/>
            <a:chExt cx="635280" cy="147600"/>
          </a:xfrm>
        </p:grpSpPr>
        <p:sp>
          <p:nvSpPr>
            <p:cNvPr id="165" name="Google Shape;165;p9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9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9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9"/>
          <p:cNvGrpSpPr/>
          <p:nvPr/>
        </p:nvGrpSpPr>
        <p:grpSpPr>
          <a:xfrm>
            <a:off x="8189023" y="5500363"/>
            <a:ext cx="3707096" cy="1137015"/>
            <a:chOff x="2176863" y="4518413"/>
            <a:chExt cx="5362500" cy="1301975"/>
          </a:xfrm>
        </p:grpSpPr>
        <p:sp>
          <p:nvSpPr>
            <p:cNvPr id="169" name="Google Shape;169;p9"/>
            <p:cNvSpPr/>
            <p:nvPr/>
          </p:nvSpPr>
          <p:spPr>
            <a:xfrm>
              <a:off x="2176863" y="4518413"/>
              <a:ext cx="5362500" cy="1292100"/>
            </a:xfrm>
            <a:prstGeom prst="roundRect">
              <a:avLst>
                <a:gd name="adj" fmla="val 9303"/>
              </a:avLst>
            </a:prstGeom>
            <a:solidFill>
              <a:schemeClr val="lt2"/>
            </a:solidFill>
            <a:ln>
              <a:noFill/>
            </a:ln>
            <a:effectLst>
              <a:outerShdw blurRad="63500" sx="102000" sy="102000" algn="ctr" rotWithShape="0">
                <a:srgbClr val="000000">
                  <a:alpha val="98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9"/>
            <p:cNvSpPr/>
            <p:nvPr/>
          </p:nvSpPr>
          <p:spPr>
            <a:xfrm>
              <a:off x="2176863" y="4528288"/>
              <a:ext cx="5362500" cy="1292100"/>
            </a:xfrm>
            <a:prstGeom prst="roundRect">
              <a:avLst>
                <a:gd name="adj" fmla="val 9303"/>
              </a:avLst>
            </a:prstGeom>
            <a:solidFill>
              <a:srgbClr val="000000">
                <a:alpha val="131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9"/>
          <p:cNvGrpSpPr/>
          <p:nvPr/>
        </p:nvGrpSpPr>
        <p:grpSpPr>
          <a:xfrm>
            <a:off x="8324759" y="5610447"/>
            <a:ext cx="635280" cy="147600"/>
            <a:chOff x="2147366" y="4139382"/>
            <a:chExt cx="635280" cy="147600"/>
          </a:xfrm>
        </p:grpSpPr>
        <p:sp>
          <p:nvSpPr>
            <p:cNvPr id="172" name="Google Shape;172;p9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9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9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9"/>
          <p:cNvSpPr txBox="1">
            <a:spLocks noGrp="1"/>
          </p:cNvSpPr>
          <p:nvPr>
            <p:ph type="title"/>
          </p:nvPr>
        </p:nvSpPr>
        <p:spPr>
          <a:xfrm>
            <a:off x="819250" y="1873525"/>
            <a:ext cx="106068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6" name="Google Shape;176;p9"/>
          <p:cNvSpPr txBox="1">
            <a:spLocks noGrp="1"/>
          </p:cNvSpPr>
          <p:nvPr>
            <p:ph type="subTitle" idx="1"/>
          </p:nvPr>
        </p:nvSpPr>
        <p:spPr>
          <a:xfrm>
            <a:off x="8070450" y="5758050"/>
            <a:ext cx="3754500" cy="717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CUSTOM_7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"/>
          <p:cNvSpPr/>
          <p:nvPr/>
        </p:nvSpPr>
        <p:spPr>
          <a:xfrm>
            <a:off x="629700" y="604225"/>
            <a:ext cx="10932600" cy="53514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Google Shape;179;p10"/>
          <p:cNvGrpSpPr/>
          <p:nvPr/>
        </p:nvGrpSpPr>
        <p:grpSpPr>
          <a:xfrm>
            <a:off x="819246" y="714334"/>
            <a:ext cx="635280" cy="147600"/>
            <a:chOff x="2147366" y="4139382"/>
            <a:chExt cx="635280" cy="147600"/>
          </a:xfrm>
        </p:grpSpPr>
        <p:sp>
          <p:nvSpPr>
            <p:cNvPr id="180" name="Google Shape;180;p10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0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0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781800" y="919825"/>
            <a:ext cx="10628400" cy="4720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/>
          <p:nvPr/>
        </p:nvSpPr>
        <p:spPr>
          <a:xfrm>
            <a:off x="666000" y="1518625"/>
            <a:ext cx="10932600" cy="4620600"/>
          </a:xfrm>
          <a:prstGeom prst="roundRect">
            <a:avLst>
              <a:gd name="adj" fmla="val 3539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6" name="Google Shape;186;p11"/>
          <p:cNvGrpSpPr/>
          <p:nvPr/>
        </p:nvGrpSpPr>
        <p:grpSpPr>
          <a:xfrm>
            <a:off x="819246" y="1628734"/>
            <a:ext cx="635280" cy="147600"/>
            <a:chOff x="2147366" y="4139382"/>
            <a:chExt cx="635280" cy="147600"/>
          </a:xfrm>
        </p:grpSpPr>
        <p:sp>
          <p:nvSpPr>
            <p:cNvPr id="187" name="Google Shape;187;p11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11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1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1"/>
          <p:cNvSpPr txBox="1">
            <a:spLocks noGrp="1"/>
          </p:cNvSpPr>
          <p:nvPr>
            <p:ph type="subTitle" idx="1"/>
          </p:nvPr>
        </p:nvSpPr>
        <p:spPr>
          <a:xfrm>
            <a:off x="1217558" y="1800269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subTitle" idx="2"/>
          </p:nvPr>
        </p:nvSpPr>
        <p:spPr>
          <a:xfrm>
            <a:off x="1217558" y="310036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3"/>
          </p:nvPr>
        </p:nvSpPr>
        <p:spPr>
          <a:xfrm>
            <a:off x="1217558" y="4400450"/>
            <a:ext cx="975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93" name="Google Shape;193;p11"/>
          <p:cNvSpPr txBox="1">
            <a:spLocks noGrp="1"/>
          </p:cNvSpPr>
          <p:nvPr>
            <p:ph type="title"/>
          </p:nvPr>
        </p:nvSpPr>
        <p:spPr>
          <a:xfrm>
            <a:off x="684150" y="358863"/>
            <a:ext cx="9755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1"/>
          <p:cNvSpPr txBox="1">
            <a:spLocks noGrp="1"/>
          </p:cNvSpPr>
          <p:nvPr>
            <p:ph type="body" idx="4"/>
          </p:nvPr>
        </p:nvSpPr>
        <p:spPr>
          <a:xfrm>
            <a:off x="1217550" y="2238218"/>
            <a:ext cx="975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5" name="Google Shape;195;p11"/>
          <p:cNvSpPr txBox="1">
            <a:spLocks noGrp="1"/>
          </p:cNvSpPr>
          <p:nvPr>
            <p:ph type="body" idx="5"/>
          </p:nvPr>
        </p:nvSpPr>
        <p:spPr>
          <a:xfrm>
            <a:off x="1217550" y="3526878"/>
            <a:ext cx="975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96" name="Google Shape;196;p11"/>
          <p:cNvSpPr txBox="1">
            <a:spLocks noGrp="1"/>
          </p:cNvSpPr>
          <p:nvPr>
            <p:ph type="body" idx="6"/>
          </p:nvPr>
        </p:nvSpPr>
        <p:spPr>
          <a:xfrm>
            <a:off x="1217550" y="4813738"/>
            <a:ext cx="9756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sz="40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●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○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■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●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○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■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●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 Mono"/>
              <a:buChar char="○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800"/>
              <a:buFont typeface="Roboto Mono"/>
              <a:buChar char="■"/>
              <a:defRPr sz="18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10;p1"/>
          <p:cNvGrpSpPr/>
          <p:nvPr/>
        </p:nvGrpSpPr>
        <p:grpSpPr>
          <a:xfrm>
            <a:off x="-54500" y="2918637"/>
            <a:ext cx="12245912" cy="3938882"/>
            <a:chOff x="4435" y="7748593"/>
            <a:chExt cx="12182563" cy="5161009"/>
          </a:xfrm>
        </p:grpSpPr>
        <p:sp>
          <p:nvSpPr>
            <p:cNvPr id="11" name="Google Shape;11;p1"/>
            <p:cNvSpPr/>
            <p:nvPr/>
          </p:nvSpPr>
          <p:spPr>
            <a:xfrm>
              <a:off x="4435" y="7748593"/>
              <a:ext cx="12182563" cy="5161009"/>
            </a:xfrm>
            <a:custGeom>
              <a:avLst/>
              <a:gdLst/>
              <a:ahLst/>
              <a:cxnLst/>
              <a:rect l="l" t="t" r="r" b="b"/>
              <a:pathLst>
                <a:path w="12182563" h="5161009" extrusionOk="0">
                  <a:moveTo>
                    <a:pt x="0" y="3708557"/>
                  </a:moveTo>
                  <a:cubicBezTo>
                    <a:pt x="108331" y="4020435"/>
                    <a:pt x="379915" y="4274183"/>
                    <a:pt x="700002" y="4355149"/>
                  </a:cubicBezTo>
                  <a:cubicBezTo>
                    <a:pt x="1020089" y="4436114"/>
                    <a:pt x="1378300" y="4345996"/>
                    <a:pt x="1621951" y="4123199"/>
                  </a:cubicBezTo>
                  <a:cubicBezTo>
                    <a:pt x="1819080" y="3942961"/>
                    <a:pt x="1935810" y="3692704"/>
                    <a:pt x="2103781" y="3485006"/>
                  </a:cubicBezTo>
                  <a:cubicBezTo>
                    <a:pt x="2271657" y="3277308"/>
                    <a:pt x="2534558" y="3103109"/>
                    <a:pt x="2792836" y="3171147"/>
                  </a:cubicBezTo>
                  <a:cubicBezTo>
                    <a:pt x="3089521" y="3249376"/>
                    <a:pt x="3217763" y="3587581"/>
                    <a:pt x="3331474" y="3872564"/>
                  </a:cubicBezTo>
                  <a:cubicBezTo>
                    <a:pt x="3445278" y="4157548"/>
                    <a:pt x="3667697" y="4476597"/>
                    <a:pt x="3971459" y="4433567"/>
                  </a:cubicBezTo>
                  <a:cubicBezTo>
                    <a:pt x="4202183" y="4400916"/>
                    <a:pt x="4347128" y="4168966"/>
                    <a:pt x="4428093" y="3950416"/>
                  </a:cubicBezTo>
                  <a:cubicBezTo>
                    <a:pt x="4509058" y="3731866"/>
                    <a:pt x="4568414" y="3488214"/>
                    <a:pt x="4746859" y="3338268"/>
                  </a:cubicBezTo>
                  <a:cubicBezTo>
                    <a:pt x="4974657" y="3146706"/>
                    <a:pt x="5331075" y="3182471"/>
                    <a:pt x="5579350" y="3346572"/>
                  </a:cubicBezTo>
                  <a:cubicBezTo>
                    <a:pt x="5827626" y="3510673"/>
                    <a:pt x="5989556" y="3774991"/>
                    <a:pt x="6129595" y="4037609"/>
                  </a:cubicBezTo>
                  <a:cubicBezTo>
                    <a:pt x="6269632" y="4300228"/>
                    <a:pt x="6399762" y="4575115"/>
                    <a:pt x="6609065" y="4786681"/>
                  </a:cubicBezTo>
                  <a:cubicBezTo>
                    <a:pt x="7046637" y="5228972"/>
                    <a:pt x="7816091" y="5287950"/>
                    <a:pt x="8315944" y="4917472"/>
                  </a:cubicBezTo>
                  <a:cubicBezTo>
                    <a:pt x="8830424" y="4536236"/>
                    <a:pt x="8990279" y="3854069"/>
                    <a:pt x="9219964" y="3256265"/>
                  </a:cubicBezTo>
                  <a:cubicBezTo>
                    <a:pt x="9764641" y="1838614"/>
                    <a:pt x="10785391" y="595257"/>
                    <a:pt x="12182563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7454" y="7872778"/>
              <a:ext cx="12179449" cy="4973808"/>
            </a:xfrm>
            <a:custGeom>
              <a:avLst/>
              <a:gdLst/>
              <a:ahLst/>
              <a:cxnLst/>
              <a:rect l="l" t="t" r="r" b="b"/>
              <a:pathLst>
                <a:path w="12179449" h="4973808" extrusionOk="0">
                  <a:moveTo>
                    <a:pt x="0" y="3466888"/>
                  </a:moveTo>
                  <a:cubicBezTo>
                    <a:pt x="107105" y="3772349"/>
                    <a:pt x="373404" y="4024681"/>
                    <a:pt x="687640" y="4109327"/>
                  </a:cubicBezTo>
                  <a:cubicBezTo>
                    <a:pt x="1000556" y="4193595"/>
                    <a:pt x="1351028" y="4111498"/>
                    <a:pt x="1590622" y="3901157"/>
                  </a:cubicBezTo>
                  <a:cubicBezTo>
                    <a:pt x="1784637" y="3731300"/>
                    <a:pt x="1900235" y="3492838"/>
                    <a:pt x="2066695" y="3295992"/>
                  </a:cubicBezTo>
                  <a:cubicBezTo>
                    <a:pt x="2232967" y="3099335"/>
                    <a:pt x="2492377" y="2934951"/>
                    <a:pt x="2746031" y="3001667"/>
                  </a:cubicBezTo>
                  <a:cubicBezTo>
                    <a:pt x="2919003" y="3046962"/>
                    <a:pt x="3040262" y="3165579"/>
                    <a:pt x="3135194" y="3309015"/>
                  </a:cubicBezTo>
                  <a:cubicBezTo>
                    <a:pt x="3208799" y="3419422"/>
                    <a:pt x="3267400" y="3544456"/>
                    <a:pt x="3323924" y="3662130"/>
                  </a:cubicBezTo>
                  <a:cubicBezTo>
                    <a:pt x="3336758" y="3688741"/>
                    <a:pt x="3350535" y="3715729"/>
                    <a:pt x="3365445" y="3742907"/>
                  </a:cubicBezTo>
                  <a:cubicBezTo>
                    <a:pt x="3446033" y="3889928"/>
                    <a:pt x="3557667" y="4042045"/>
                    <a:pt x="3684683" y="4140468"/>
                  </a:cubicBezTo>
                  <a:cubicBezTo>
                    <a:pt x="3772348" y="4207845"/>
                    <a:pt x="3867846" y="4247384"/>
                    <a:pt x="3975989" y="4239080"/>
                  </a:cubicBezTo>
                  <a:cubicBezTo>
                    <a:pt x="4019114" y="4235871"/>
                    <a:pt x="4059502" y="4225397"/>
                    <a:pt x="4097720" y="4209071"/>
                  </a:cubicBezTo>
                  <a:cubicBezTo>
                    <a:pt x="4256914" y="4141317"/>
                    <a:pt x="4379401" y="3965892"/>
                    <a:pt x="4451496" y="3789523"/>
                  </a:cubicBezTo>
                  <a:cubicBezTo>
                    <a:pt x="4538217" y="3577484"/>
                    <a:pt x="4596724" y="3337513"/>
                    <a:pt x="4773753" y="3189454"/>
                  </a:cubicBezTo>
                  <a:cubicBezTo>
                    <a:pt x="5000324" y="3000063"/>
                    <a:pt x="5351080" y="3030259"/>
                    <a:pt x="5597940" y="3186057"/>
                  </a:cubicBezTo>
                  <a:cubicBezTo>
                    <a:pt x="5844139" y="3342231"/>
                    <a:pt x="6008051" y="3596735"/>
                    <a:pt x="6149977" y="3851898"/>
                  </a:cubicBezTo>
                  <a:cubicBezTo>
                    <a:pt x="6273313" y="4073091"/>
                    <a:pt x="6388721" y="4305041"/>
                    <a:pt x="6550841" y="4500660"/>
                  </a:cubicBezTo>
                  <a:cubicBezTo>
                    <a:pt x="6575848" y="4530763"/>
                    <a:pt x="6601893" y="4560016"/>
                    <a:pt x="6629259" y="4588231"/>
                  </a:cubicBezTo>
                  <a:cubicBezTo>
                    <a:pt x="6875930" y="4842074"/>
                    <a:pt x="7224610" y="4974185"/>
                    <a:pt x="7572535" y="4973808"/>
                  </a:cubicBezTo>
                  <a:cubicBezTo>
                    <a:pt x="7828831" y="4973619"/>
                    <a:pt x="8084749" y="4900958"/>
                    <a:pt x="8294712" y="4752427"/>
                  </a:cubicBezTo>
                  <a:cubicBezTo>
                    <a:pt x="8487784" y="4615597"/>
                    <a:pt x="8632351" y="4436020"/>
                    <a:pt x="8750025" y="4233890"/>
                  </a:cubicBezTo>
                  <a:cubicBezTo>
                    <a:pt x="8943002" y="3902950"/>
                    <a:pt x="9064073" y="3511900"/>
                    <a:pt x="9211094" y="3151897"/>
                  </a:cubicBezTo>
                  <a:cubicBezTo>
                    <a:pt x="9247708" y="3062155"/>
                    <a:pt x="9286303" y="2973169"/>
                    <a:pt x="9326785" y="2884937"/>
                  </a:cubicBezTo>
                  <a:cubicBezTo>
                    <a:pt x="9906755" y="1621951"/>
                    <a:pt x="10884096" y="535523"/>
                    <a:pt x="12179449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10568" y="7997057"/>
              <a:ext cx="12176240" cy="4787302"/>
            </a:xfrm>
            <a:custGeom>
              <a:avLst/>
              <a:gdLst/>
              <a:ahLst/>
              <a:cxnLst/>
              <a:rect l="l" t="t" r="r" b="b"/>
              <a:pathLst>
                <a:path w="12176240" h="4787302" extrusionOk="0">
                  <a:moveTo>
                    <a:pt x="0" y="3225124"/>
                  </a:moveTo>
                  <a:cubicBezTo>
                    <a:pt x="105878" y="3524073"/>
                    <a:pt x="366798" y="3775085"/>
                    <a:pt x="675373" y="3863411"/>
                  </a:cubicBezTo>
                  <a:cubicBezTo>
                    <a:pt x="981022" y="3950982"/>
                    <a:pt x="1323851" y="3876811"/>
                    <a:pt x="1559387" y="3679116"/>
                  </a:cubicBezTo>
                  <a:cubicBezTo>
                    <a:pt x="1750288" y="3519638"/>
                    <a:pt x="1864753" y="3292878"/>
                    <a:pt x="2029704" y="3106979"/>
                  </a:cubicBezTo>
                  <a:cubicBezTo>
                    <a:pt x="2194371" y="2921362"/>
                    <a:pt x="2450290" y="2766697"/>
                    <a:pt x="2699226" y="2832187"/>
                  </a:cubicBezTo>
                  <a:cubicBezTo>
                    <a:pt x="2877576" y="2878614"/>
                    <a:pt x="3005913" y="2989116"/>
                    <a:pt x="3108300" y="3122171"/>
                  </a:cubicBezTo>
                  <a:cubicBezTo>
                    <a:pt x="3187378" y="3224935"/>
                    <a:pt x="3252584" y="3340438"/>
                    <a:pt x="3316281" y="3451601"/>
                  </a:cubicBezTo>
                  <a:cubicBezTo>
                    <a:pt x="3330624" y="3476796"/>
                    <a:pt x="3346100" y="3502464"/>
                    <a:pt x="3362614" y="3528414"/>
                  </a:cubicBezTo>
                  <a:cubicBezTo>
                    <a:pt x="3451884" y="3669019"/>
                    <a:pt x="3572766" y="3821796"/>
                    <a:pt x="3699215" y="3927391"/>
                  </a:cubicBezTo>
                  <a:cubicBezTo>
                    <a:pt x="3785748" y="3999769"/>
                    <a:pt x="3876056" y="4044875"/>
                    <a:pt x="3980424" y="4044309"/>
                  </a:cubicBezTo>
                  <a:cubicBezTo>
                    <a:pt x="4022039" y="4044121"/>
                    <a:pt x="4061295" y="4036949"/>
                    <a:pt x="4099324" y="4024115"/>
                  </a:cubicBezTo>
                  <a:cubicBezTo>
                    <a:pt x="4257575" y="3970421"/>
                    <a:pt x="4395820" y="3804905"/>
                    <a:pt x="4474804" y="3628347"/>
                  </a:cubicBezTo>
                  <a:cubicBezTo>
                    <a:pt x="4566810" y="3422819"/>
                    <a:pt x="4624939" y="3186623"/>
                    <a:pt x="4800647" y="3040451"/>
                  </a:cubicBezTo>
                  <a:cubicBezTo>
                    <a:pt x="5025897" y="2853230"/>
                    <a:pt x="5371464" y="2877388"/>
                    <a:pt x="5616624" y="3025447"/>
                  </a:cubicBezTo>
                  <a:cubicBezTo>
                    <a:pt x="5861030" y="3173034"/>
                    <a:pt x="6026642" y="3418478"/>
                    <a:pt x="6170455" y="3666187"/>
                  </a:cubicBezTo>
                  <a:cubicBezTo>
                    <a:pt x="6295866" y="3880963"/>
                    <a:pt x="6412785" y="4108100"/>
                    <a:pt x="6572545" y="4302682"/>
                  </a:cubicBezTo>
                  <a:cubicBezTo>
                    <a:pt x="6597174" y="4332596"/>
                    <a:pt x="6622748" y="4361755"/>
                    <a:pt x="6649453" y="4389781"/>
                  </a:cubicBezTo>
                  <a:cubicBezTo>
                    <a:pt x="6890839" y="4642680"/>
                    <a:pt x="7226119" y="4779416"/>
                    <a:pt x="7564797" y="4786965"/>
                  </a:cubicBezTo>
                  <a:cubicBezTo>
                    <a:pt x="7814299" y="4792626"/>
                    <a:pt x="8065499" y="4727326"/>
                    <a:pt x="8273575" y="4587382"/>
                  </a:cubicBezTo>
                  <a:cubicBezTo>
                    <a:pt x="8464664" y="4458385"/>
                    <a:pt x="8609609" y="4287112"/>
                    <a:pt x="8728698" y="4092813"/>
                  </a:cubicBezTo>
                  <a:cubicBezTo>
                    <a:pt x="8924412" y="3774991"/>
                    <a:pt x="9050767" y="3396397"/>
                    <a:pt x="9202223" y="3047528"/>
                  </a:cubicBezTo>
                  <a:cubicBezTo>
                    <a:pt x="9239875" y="2960618"/>
                    <a:pt x="9279508" y="2874274"/>
                    <a:pt x="9320935" y="2788873"/>
                  </a:cubicBezTo>
                  <a:cubicBezTo>
                    <a:pt x="9914115" y="1564955"/>
                    <a:pt x="10891552" y="514763"/>
                    <a:pt x="12176241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3588" y="8121525"/>
              <a:ext cx="12172938" cy="4601569"/>
            </a:xfrm>
            <a:custGeom>
              <a:avLst/>
              <a:gdLst/>
              <a:ahLst/>
              <a:cxnLst/>
              <a:rect l="l" t="t" r="r" b="b"/>
              <a:pathLst>
                <a:path w="12172938" h="4601569" extrusionOk="0">
                  <a:moveTo>
                    <a:pt x="0" y="2983171"/>
                  </a:moveTo>
                  <a:cubicBezTo>
                    <a:pt x="104651" y="3275609"/>
                    <a:pt x="360287" y="3525206"/>
                    <a:pt x="663011" y="3617306"/>
                  </a:cubicBezTo>
                  <a:cubicBezTo>
                    <a:pt x="961394" y="3708086"/>
                    <a:pt x="1296580" y="3641936"/>
                    <a:pt x="1528152" y="3456791"/>
                  </a:cubicBezTo>
                  <a:cubicBezTo>
                    <a:pt x="1715939" y="3307694"/>
                    <a:pt x="1829272" y="3092729"/>
                    <a:pt x="1992713" y="2917682"/>
                  </a:cubicBezTo>
                  <a:cubicBezTo>
                    <a:pt x="2155776" y="2743012"/>
                    <a:pt x="2408203" y="2598255"/>
                    <a:pt x="2652515" y="2662329"/>
                  </a:cubicBezTo>
                  <a:cubicBezTo>
                    <a:pt x="2836244" y="2709795"/>
                    <a:pt x="2971942" y="2812181"/>
                    <a:pt x="3081594" y="2934951"/>
                  </a:cubicBezTo>
                  <a:cubicBezTo>
                    <a:pt x="3166429" y="3029882"/>
                    <a:pt x="3238052" y="3136043"/>
                    <a:pt x="3308732" y="3240789"/>
                  </a:cubicBezTo>
                  <a:cubicBezTo>
                    <a:pt x="3324679" y="3264474"/>
                    <a:pt x="3341759" y="3288821"/>
                    <a:pt x="3359783" y="3313639"/>
                  </a:cubicBezTo>
                  <a:cubicBezTo>
                    <a:pt x="3457829" y="3447920"/>
                    <a:pt x="3588053" y="3600887"/>
                    <a:pt x="3713747" y="3714125"/>
                  </a:cubicBezTo>
                  <a:cubicBezTo>
                    <a:pt x="3799337" y="3791221"/>
                    <a:pt x="3884360" y="3842273"/>
                    <a:pt x="3984765" y="3849445"/>
                  </a:cubicBezTo>
                  <a:cubicBezTo>
                    <a:pt x="4024870" y="3852276"/>
                    <a:pt x="4062994" y="3848501"/>
                    <a:pt x="4100740" y="3839065"/>
                  </a:cubicBezTo>
                  <a:cubicBezTo>
                    <a:pt x="4258236" y="3799620"/>
                    <a:pt x="4411768" y="3644106"/>
                    <a:pt x="4497923" y="3467077"/>
                  </a:cubicBezTo>
                  <a:cubicBezTo>
                    <a:pt x="4594837" y="3268060"/>
                    <a:pt x="4652871" y="3035544"/>
                    <a:pt x="4827258" y="2891354"/>
                  </a:cubicBezTo>
                  <a:cubicBezTo>
                    <a:pt x="5051282" y="2706303"/>
                    <a:pt x="5391375" y="2724705"/>
                    <a:pt x="5635026" y="2864743"/>
                  </a:cubicBezTo>
                  <a:cubicBezTo>
                    <a:pt x="5877544" y="3004120"/>
                    <a:pt x="6044949" y="3240034"/>
                    <a:pt x="6190743" y="3480382"/>
                  </a:cubicBezTo>
                  <a:cubicBezTo>
                    <a:pt x="6318136" y="3688741"/>
                    <a:pt x="6436659" y="3911160"/>
                    <a:pt x="6593966" y="4104609"/>
                  </a:cubicBezTo>
                  <a:cubicBezTo>
                    <a:pt x="6618218" y="4134334"/>
                    <a:pt x="6643225" y="4163304"/>
                    <a:pt x="6669459" y="4191331"/>
                  </a:cubicBezTo>
                  <a:cubicBezTo>
                    <a:pt x="6905466" y="4443286"/>
                    <a:pt x="7227441" y="4584645"/>
                    <a:pt x="7556870" y="4600121"/>
                  </a:cubicBezTo>
                  <a:cubicBezTo>
                    <a:pt x="7799577" y="4611728"/>
                    <a:pt x="8046154" y="4553693"/>
                    <a:pt x="8252153" y="4422337"/>
                  </a:cubicBezTo>
                  <a:cubicBezTo>
                    <a:pt x="8441167" y="4301172"/>
                    <a:pt x="8586678" y="4138109"/>
                    <a:pt x="8707089" y="3951737"/>
                  </a:cubicBezTo>
                  <a:cubicBezTo>
                    <a:pt x="8905444" y="3646937"/>
                    <a:pt x="9037273" y="3280799"/>
                    <a:pt x="9193165" y="2943160"/>
                  </a:cubicBezTo>
                  <a:cubicBezTo>
                    <a:pt x="9231949" y="2858987"/>
                    <a:pt x="9272526" y="2775473"/>
                    <a:pt x="9314895" y="2692715"/>
                  </a:cubicBezTo>
                  <a:cubicBezTo>
                    <a:pt x="9921193" y="1507864"/>
                    <a:pt x="10898912" y="493908"/>
                    <a:pt x="12172939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6608" y="8245804"/>
              <a:ext cx="12170106" cy="4416557"/>
            </a:xfrm>
            <a:custGeom>
              <a:avLst/>
              <a:gdLst/>
              <a:ahLst/>
              <a:cxnLst/>
              <a:rect l="l" t="t" r="r" b="b"/>
              <a:pathLst>
                <a:path w="12170106" h="4416557" extrusionOk="0">
                  <a:moveTo>
                    <a:pt x="0" y="2741313"/>
                  </a:moveTo>
                  <a:cubicBezTo>
                    <a:pt x="103424" y="3027334"/>
                    <a:pt x="353681" y="3275421"/>
                    <a:pt x="650649" y="3371296"/>
                  </a:cubicBezTo>
                  <a:cubicBezTo>
                    <a:pt x="941766" y="3465284"/>
                    <a:pt x="1268931" y="3406683"/>
                    <a:pt x="1496823" y="3234561"/>
                  </a:cubicBezTo>
                  <a:cubicBezTo>
                    <a:pt x="1681118" y="3095372"/>
                    <a:pt x="1793791" y="2892486"/>
                    <a:pt x="1955627" y="2728479"/>
                  </a:cubicBezTo>
                  <a:cubicBezTo>
                    <a:pt x="2117181" y="2564755"/>
                    <a:pt x="2365833" y="2430473"/>
                    <a:pt x="2605710" y="2492660"/>
                  </a:cubicBezTo>
                  <a:cubicBezTo>
                    <a:pt x="2794818" y="2541730"/>
                    <a:pt x="2937970" y="2635529"/>
                    <a:pt x="3054795" y="2747919"/>
                  </a:cubicBezTo>
                  <a:cubicBezTo>
                    <a:pt x="3145385" y="2835018"/>
                    <a:pt x="3223425" y="2931836"/>
                    <a:pt x="3301182" y="3030165"/>
                  </a:cubicBezTo>
                  <a:cubicBezTo>
                    <a:pt x="3318734" y="3052435"/>
                    <a:pt x="3337324" y="3075461"/>
                    <a:pt x="3357047" y="3099052"/>
                  </a:cubicBezTo>
                  <a:cubicBezTo>
                    <a:pt x="3463774" y="3226917"/>
                    <a:pt x="3603529" y="3380166"/>
                    <a:pt x="3728468" y="3501048"/>
                  </a:cubicBezTo>
                  <a:cubicBezTo>
                    <a:pt x="3813114" y="3582957"/>
                    <a:pt x="3892947" y="3639954"/>
                    <a:pt x="3989389" y="3654769"/>
                  </a:cubicBezTo>
                  <a:cubicBezTo>
                    <a:pt x="4027984" y="3660714"/>
                    <a:pt x="4064975" y="3660242"/>
                    <a:pt x="4102533" y="3654203"/>
                  </a:cubicBezTo>
                  <a:cubicBezTo>
                    <a:pt x="4259368" y="3629008"/>
                    <a:pt x="4427904" y="3483591"/>
                    <a:pt x="4521420" y="3305995"/>
                  </a:cubicBezTo>
                  <a:cubicBezTo>
                    <a:pt x="4622863" y="3113395"/>
                    <a:pt x="4681275" y="2884654"/>
                    <a:pt x="4854341" y="2742351"/>
                  </a:cubicBezTo>
                  <a:cubicBezTo>
                    <a:pt x="5077044" y="2559471"/>
                    <a:pt x="5411757" y="2572116"/>
                    <a:pt x="5653898" y="2704039"/>
                  </a:cubicBezTo>
                  <a:cubicBezTo>
                    <a:pt x="5894436" y="2835112"/>
                    <a:pt x="6063255" y="3062061"/>
                    <a:pt x="6211409" y="3294577"/>
                  </a:cubicBezTo>
                  <a:cubicBezTo>
                    <a:pt x="6340312" y="3496896"/>
                    <a:pt x="6460911" y="3714125"/>
                    <a:pt x="6615859" y="3906536"/>
                  </a:cubicBezTo>
                  <a:cubicBezTo>
                    <a:pt x="6639733" y="3936072"/>
                    <a:pt x="6664268" y="3964948"/>
                    <a:pt x="6689936" y="3992786"/>
                  </a:cubicBezTo>
                  <a:cubicBezTo>
                    <a:pt x="6920659" y="4243892"/>
                    <a:pt x="7229233" y="4389781"/>
                    <a:pt x="7549321" y="4413184"/>
                  </a:cubicBezTo>
                  <a:cubicBezTo>
                    <a:pt x="7785140" y="4430735"/>
                    <a:pt x="8027186" y="4379967"/>
                    <a:pt x="8231205" y="4257198"/>
                  </a:cubicBezTo>
                  <a:cubicBezTo>
                    <a:pt x="8418236" y="4143770"/>
                    <a:pt x="8564125" y="3989011"/>
                    <a:pt x="8686045" y="3810566"/>
                  </a:cubicBezTo>
                  <a:cubicBezTo>
                    <a:pt x="8887043" y="3518789"/>
                    <a:pt x="9024250" y="3165202"/>
                    <a:pt x="9184577" y="2838698"/>
                  </a:cubicBezTo>
                  <a:cubicBezTo>
                    <a:pt x="9224400" y="2757355"/>
                    <a:pt x="9266014" y="2676484"/>
                    <a:pt x="9309328" y="2596556"/>
                  </a:cubicBezTo>
                  <a:cubicBezTo>
                    <a:pt x="9928837" y="1450773"/>
                    <a:pt x="10906745" y="472959"/>
                    <a:pt x="12170107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19722" y="8370178"/>
              <a:ext cx="12166615" cy="4232536"/>
            </a:xfrm>
            <a:custGeom>
              <a:avLst/>
              <a:gdLst/>
              <a:ahLst/>
              <a:cxnLst/>
              <a:rect l="l" t="t" r="r" b="b"/>
              <a:pathLst>
                <a:path w="12166615" h="4232536" extrusionOk="0">
                  <a:moveTo>
                    <a:pt x="0" y="2499455"/>
                  </a:moveTo>
                  <a:cubicBezTo>
                    <a:pt x="102198" y="2778965"/>
                    <a:pt x="347076" y="3025636"/>
                    <a:pt x="638287" y="3125380"/>
                  </a:cubicBezTo>
                  <a:cubicBezTo>
                    <a:pt x="922138" y="3222576"/>
                    <a:pt x="1241565" y="3171808"/>
                    <a:pt x="1465494" y="3012424"/>
                  </a:cubicBezTo>
                  <a:cubicBezTo>
                    <a:pt x="1646581" y="2883427"/>
                    <a:pt x="1758309" y="2692432"/>
                    <a:pt x="1918636" y="2539371"/>
                  </a:cubicBezTo>
                  <a:cubicBezTo>
                    <a:pt x="2078679" y="2386499"/>
                    <a:pt x="2323746" y="2262220"/>
                    <a:pt x="2558905" y="2322991"/>
                  </a:cubicBezTo>
                  <a:cubicBezTo>
                    <a:pt x="2753392" y="2373288"/>
                    <a:pt x="2904093" y="2458783"/>
                    <a:pt x="3027995" y="2560886"/>
                  </a:cubicBezTo>
                  <a:cubicBezTo>
                    <a:pt x="3124342" y="2640248"/>
                    <a:pt x="3208799" y="2727630"/>
                    <a:pt x="3293633" y="2819542"/>
                  </a:cubicBezTo>
                  <a:cubicBezTo>
                    <a:pt x="3312789" y="2840302"/>
                    <a:pt x="3332983" y="2862006"/>
                    <a:pt x="3354216" y="2884465"/>
                  </a:cubicBezTo>
                  <a:cubicBezTo>
                    <a:pt x="3469624" y="3006008"/>
                    <a:pt x="3618910" y="3159446"/>
                    <a:pt x="3743001" y="3287877"/>
                  </a:cubicBezTo>
                  <a:cubicBezTo>
                    <a:pt x="3826703" y="3374504"/>
                    <a:pt x="3901251" y="3437540"/>
                    <a:pt x="3993729" y="3459905"/>
                  </a:cubicBezTo>
                  <a:cubicBezTo>
                    <a:pt x="4030815" y="3468870"/>
                    <a:pt x="4066674" y="3471795"/>
                    <a:pt x="4104042" y="3469153"/>
                  </a:cubicBezTo>
                  <a:cubicBezTo>
                    <a:pt x="4260123" y="3458206"/>
                    <a:pt x="4443569" y="3322981"/>
                    <a:pt x="4544634" y="3144725"/>
                  </a:cubicBezTo>
                  <a:cubicBezTo>
                    <a:pt x="4650229" y="2958636"/>
                    <a:pt x="4709396" y="2733669"/>
                    <a:pt x="4881047" y="2593254"/>
                  </a:cubicBezTo>
                  <a:cubicBezTo>
                    <a:pt x="5102522" y="2412544"/>
                    <a:pt x="5431668" y="2419433"/>
                    <a:pt x="5672300" y="2543334"/>
                  </a:cubicBezTo>
                  <a:cubicBezTo>
                    <a:pt x="5910855" y="2666198"/>
                    <a:pt x="6081373" y="2883710"/>
                    <a:pt x="6231603" y="3108771"/>
                  </a:cubicBezTo>
                  <a:cubicBezTo>
                    <a:pt x="6362394" y="3304768"/>
                    <a:pt x="6484691" y="3517185"/>
                    <a:pt x="6637280" y="3708463"/>
                  </a:cubicBezTo>
                  <a:cubicBezTo>
                    <a:pt x="6660777" y="3737811"/>
                    <a:pt x="6684840" y="3766498"/>
                    <a:pt x="6709847" y="3794336"/>
                  </a:cubicBezTo>
                  <a:cubicBezTo>
                    <a:pt x="6935191" y="4044498"/>
                    <a:pt x="7230366" y="4195011"/>
                    <a:pt x="7541300" y="4226340"/>
                  </a:cubicBezTo>
                  <a:cubicBezTo>
                    <a:pt x="7770324" y="4249837"/>
                    <a:pt x="8008031" y="4206807"/>
                    <a:pt x="8209784" y="4092153"/>
                  </a:cubicBezTo>
                  <a:cubicBezTo>
                    <a:pt x="8395022" y="3986935"/>
                    <a:pt x="8540722" y="3839631"/>
                    <a:pt x="8664436" y="3669490"/>
                  </a:cubicBezTo>
                  <a:cubicBezTo>
                    <a:pt x="8867416" y="3390263"/>
                    <a:pt x="9010662" y="3049699"/>
                    <a:pt x="9175423" y="2734330"/>
                  </a:cubicBezTo>
                  <a:cubicBezTo>
                    <a:pt x="9216284" y="2655724"/>
                    <a:pt x="9258937" y="2577683"/>
                    <a:pt x="9303100" y="2500398"/>
                  </a:cubicBezTo>
                  <a:cubicBezTo>
                    <a:pt x="9935725" y="1393682"/>
                    <a:pt x="10913916" y="452104"/>
                    <a:pt x="12166616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2742" y="8494551"/>
              <a:ext cx="12163690" cy="4049276"/>
            </a:xfrm>
            <a:custGeom>
              <a:avLst/>
              <a:gdLst/>
              <a:ahLst/>
              <a:cxnLst/>
              <a:rect l="l" t="t" r="r" b="b"/>
              <a:pathLst>
                <a:path w="12163690" h="4049276" extrusionOk="0">
                  <a:moveTo>
                    <a:pt x="0" y="2257596"/>
                  </a:moveTo>
                  <a:cubicBezTo>
                    <a:pt x="100971" y="2530595"/>
                    <a:pt x="340470" y="2775851"/>
                    <a:pt x="626020" y="2879370"/>
                  </a:cubicBezTo>
                  <a:cubicBezTo>
                    <a:pt x="902604" y="2979680"/>
                    <a:pt x="1214293" y="2936932"/>
                    <a:pt x="1434259" y="2790194"/>
                  </a:cubicBezTo>
                  <a:cubicBezTo>
                    <a:pt x="1612232" y="2671482"/>
                    <a:pt x="1723017" y="2492094"/>
                    <a:pt x="1881645" y="2350169"/>
                  </a:cubicBezTo>
                  <a:cubicBezTo>
                    <a:pt x="2040273" y="2208149"/>
                    <a:pt x="2281659" y="2093967"/>
                    <a:pt x="2512194" y="2153323"/>
                  </a:cubicBezTo>
                  <a:cubicBezTo>
                    <a:pt x="2712060" y="2204752"/>
                    <a:pt x="2870216" y="2282131"/>
                    <a:pt x="3001289" y="2373854"/>
                  </a:cubicBezTo>
                  <a:cubicBezTo>
                    <a:pt x="3103487" y="2445383"/>
                    <a:pt x="3194266" y="2523423"/>
                    <a:pt x="3286084" y="2608918"/>
                  </a:cubicBezTo>
                  <a:cubicBezTo>
                    <a:pt x="3306844" y="2628263"/>
                    <a:pt x="3328643" y="2648646"/>
                    <a:pt x="3351479" y="2669878"/>
                  </a:cubicBezTo>
                  <a:cubicBezTo>
                    <a:pt x="3475664" y="2785004"/>
                    <a:pt x="3634292" y="2938725"/>
                    <a:pt x="3757627" y="3074800"/>
                  </a:cubicBezTo>
                  <a:cubicBezTo>
                    <a:pt x="3840386" y="3166146"/>
                    <a:pt x="3909744" y="3235221"/>
                    <a:pt x="3998259" y="3265229"/>
                  </a:cubicBezTo>
                  <a:cubicBezTo>
                    <a:pt x="4033835" y="3277308"/>
                    <a:pt x="4068561" y="3283536"/>
                    <a:pt x="4105741" y="3284291"/>
                  </a:cubicBezTo>
                  <a:cubicBezTo>
                    <a:pt x="4261161" y="3287594"/>
                    <a:pt x="4459139" y="3162560"/>
                    <a:pt x="4568037" y="2983643"/>
                  </a:cubicBezTo>
                  <a:cubicBezTo>
                    <a:pt x="4677406" y="2803877"/>
                    <a:pt x="4737706" y="2582779"/>
                    <a:pt x="4908035" y="2444345"/>
                  </a:cubicBezTo>
                  <a:cubicBezTo>
                    <a:pt x="5128189" y="2265806"/>
                    <a:pt x="5451863" y="2266938"/>
                    <a:pt x="5691079" y="2382725"/>
                  </a:cubicBezTo>
                  <a:cubicBezTo>
                    <a:pt x="5927653" y="2497379"/>
                    <a:pt x="6099964" y="2705454"/>
                    <a:pt x="6252175" y="2922966"/>
                  </a:cubicBezTo>
                  <a:cubicBezTo>
                    <a:pt x="6384853" y="3112640"/>
                    <a:pt x="6508754" y="3320150"/>
                    <a:pt x="6659078" y="3510390"/>
                  </a:cubicBezTo>
                  <a:cubicBezTo>
                    <a:pt x="6682198" y="3539549"/>
                    <a:pt x="6705789" y="3568047"/>
                    <a:pt x="6730230" y="3595791"/>
                  </a:cubicBezTo>
                  <a:cubicBezTo>
                    <a:pt x="6950290" y="3845010"/>
                    <a:pt x="7232064" y="4000146"/>
                    <a:pt x="7533656" y="4039402"/>
                  </a:cubicBezTo>
                  <a:cubicBezTo>
                    <a:pt x="7755886" y="4068750"/>
                    <a:pt x="7988969" y="4033080"/>
                    <a:pt x="8188646" y="3927013"/>
                  </a:cubicBezTo>
                  <a:cubicBezTo>
                    <a:pt x="8371903" y="3829628"/>
                    <a:pt x="8517981" y="3690534"/>
                    <a:pt x="8643203" y="3528320"/>
                  </a:cubicBezTo>
                  <a:cubicBezTo>
                    <a:pt x="8848825" y="3262115"/>
                    <a:pt x="8997451" y="2934101"/>
                    <a:pt x="9166742" y="2629868"/>
                  </a:cubicBezTo>
                  <a:cubicBezTo>
                    <a:pt x="9208735" y="2554092"/>
                    <a:pt x="9252332" y="2478694"/>
                    <a:pt x="9297438" y="2404240"/>
                  </a:cubicBezTo>
                  <a:cubicBezTo>
                    <a:pt x="9943274" y="1336590"/>
                    <a:pt x="10921654" y="431250"/>
                    <a:pt x="12163691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5761" y="8618736"/>
              <a:ext cx="12160387" cy="3867222"/>
            </a:xfrm>
            <a:custGeom>
              <a:avLst/>
              <a:gdLst/>
              <a:ahLst/>
              <a:cxnLst/>
              <a:rect l="l" t="t" r="r" b="b"/>
              <a:pathLst>
                <a:path w="12160387" h="3867222" extrusionOk="0">
                  <a:moveTo>
                    <a:pt x="0" y="2015926"/>
                  </a:moveTo>
                  <a:cubicBezTo>
                    <a:pt x="99744" y="2282509"/>
                    <a:pt x="333865" y="2526160"/>
                    <a:pt x="613658" y="2633548"/>
                  </a:cubicBezTo>
                  <a:cubicBezTo>
                    <a:pt x="882976" y="2736972"/>
                    <a:pt x="1187022" y="2702151"/>
                    <a:pt x="1402929" y="2568153"/>
                  </a:cubicBezTo>
                  <a:cubicBezTo>
                    <a:pt x="1577694" y="2459727"/>
                    <a:pt x="1687630" y="2292040"/>
                    <a:pt x="1844559" y="2161155"/>
                  </a:cubicBezTo>
                  <a:cubicBezTo>
                    <a:pt x="2001866" y="2029987"/>
                    <a:pt x="2239478" y="1925808"/>
                    <a:pt x="2465294" y="1983842"/>
                  </a:cubicBezTo>
                  <a:cubicBezTo>
                    <a:pt x="2670539" y="2036498"/>
                    <a:pt x="2836339" y="2105574"/>
                    <a:pt x="2974395" y="2186917"/>
                  </a:cubicBezTo>
                  <a:cubicBezTo>
                    <a:pt x="3082444" y="2250613"/>
                    <a:pt x="3179451" y="2319311"/>
                    <a:pt x="3278440" y="2398389"/>
                  </a:cubicBezTo>
                  <a:cubicBezTo>
                    <a:pt x="3300805" y="2416319"/>
                    <a:pt x="3324113" y="2435286"/>
                    <a:pt x="3348648" y="2455386"/>
                  </a:cubicBezTo>
                  <a:cubicBezTo>
                    <a:pt x="3481515" y="2564095"/>
                    <a:pt x="3649673" y="2718005"/>
                    <a:pt x="3772254" y="2861817"/>
                  </a:cubicBezTo>
                  <a:cubicBezTo>
                    <a:pt x="3854069" y="2957881"/>
                    <a:pt x="3918237" y="3032996"/>
                    <a:pt x="4002694" y="3070554"/>
                  </a:cubicBezTo>
                  <a:cubicBezTo>
                    <a:pt x="4036760" y="3085747"/>
                    <a:pt x="4070354" y="3095277"/>
                    <a:pt x="4107251" y="3099429"/>
                  </a:cubicBezTo>
                  <a:cubicBezTo>
                    <a:pt x="4262010" y="3117076"/>
                    <a:pt x="4474332" y="3002233"/>
                    <a:pt x="4591251" y="2822561"/>
                  </a:cubicBezTo>
                  <a:cubicBezTo>
                    <a:pt x="4704112" y="2649118"/>
                    <a:pt x="4765732" y="2431889"/>
                    <a:pt x="4934740" y="2295342"/>
                  </a:cubicBezTo>
                  <a:cubicBezTo>
                    <a:pt x="5153668" y="2118879"/>
                    <a:pt x="5471774" y="2114255"/>
                    <a:pt x="5709575" y="2222115"/>
                  </a:cubicBezTo>
                  <a:cubicBezTo>
                    <a:pt x="5944167" y="2328465"/>
                    <a:pt x="6118365" y="2527292"/>
                    <a:pt x="6272463" y="2737255"/>
                  </a:cubicBezTo>
                  <a:cubicBezTo>
                    <a:pt x="6407123" y="2920701"/>
                    <a:pt x="6532629" y="3123304"/>
                    <a:pt x="6680593" y="3312412"/>
                  </a:cubicBezTo>
                  <a:cubicBezTo>
                    <a:pt x="6703336" y="3341382"/>
                    <a:pt x="6726455" y="3369786"/>
                    <a:pt x="6750329" y="3397435"/>
                  </a:cubicBezTo>
                  <a:cubicBezTo>
                    <a:pt x="6965011" y="3645805"/>
                    <a:pt x="7233480" y="3805471"/>
                    <a:pt x="7525824" y="3852653"/>
                  </a:cubicBezTo>
                  <a:cubicBezTo>
                    <a:pt x="7741260" y="3887946"/>
                    <a:pt x="7969718" y="3859636"/>
                    <a:pt x="8167413" y="3762063"/>
                  </a:cubicBezTo>
                  <a:cubicBezTo>
                    <a:pt x="8348689" y="3672604"/>
                    <a:pt x="8495144" y="3541531"/>
                    <a:pt x="8621782" y="3387338"/>
                  </a:cubicBezTo>
                  <a:cubicBezTo>
                    <a:pt x="8829952" y="3134062"/>
                    <a:pt x="8984145" y="2818692"/>
                    <a:pt x="9157777" y="2525594"/>
                  </a:cubicBezTo>
                  <a:cubicBezTo>
                    <a:pt x="9200808" y="2452555"/>
                    <a:pt x="9245443" y="2379988"/>
                    <a:pt x="9291493" y="2308176"/>
                  </a:cubicBezTo>
                  <a:cubicBezTo>
                    <a:pt x="9950540" y="1279594"/>
                    <a:pt x="10929109" y="410395"/>
                    <a:pt x="12160388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8781" y="8743109"/>
              <a:ext cx="12157084" cy="3686107"/>
            </a:xfrm>
            <a:custGeom>
              <a:avLst/>
              <a:gdLst/>
              <a:ahLst/>
              <a:cxnLst/>
              <a:rect l="l" t="t" r="r" b="b"/>
              <a:pathLst>
                <a:path w="12157084" h="3686107" extrusionOk="0">
                  <a:moveTo>
                    <a:pt x="0" y="1774068"/>
                  </a:moveTo>
                  <a:cubicBezTo>
                    <a:pt x="98517" y="2034139"/>
                    <a:pt x="327259" y="2276186"/>
                    <a:pt x="601296" y="2387537"/>
                  </a:cubicBezTo>
                  <a:cubicBezTo>
                    <a:pt x="863348" y="2493982"/>
                    <a:pt x="1159656" y="2467276"/>
                    <a:pt x="1371600" y="2346016"/>
                  </a:cubicBezTo>
                  <a:cubicBezTo>
                    <a:pt x="1543251" y="2247782"/>
                    <a:pt x="1652337" y="2091796"/>
                    <a:pt x="1807473" y="1972047"/>
                  </a:cubicBezTo>
                  <a:cubicBezTo>
                    <a:pt x="1963459" y="1851637"/>
                    <a:pt x="2197202" y="1757649"/>
                    <a:pt x="2418489" y="1814174"/>
                  </a:cubicBezTo>
                  <a:cubicBezTo>
                    <a:pt x="2629207" y="1868056"/>
                    <a:pt x="2802556" y="1928827"/>
                    <a:pt x="2947595" y="1999884"/>
                  </a:cubicBezTo>
                  <a:cubicBezTo>
                    <a:pt x="3061589" y="2055749"/>
                    <a:pt x="3164824" y="2115105"/>
                    <a:pt x="3270797" y="2187766"/>
                  </a:cubicBezTo>
                  <a:cubicBezTo>
                    <a:pt x="3294671" y="2204185"/>
                    <a:pt x="3319678" y="2221926"/>
                    <a:pt x="3345723" y="2240799"/>
                  </a:cubicBezTo>
                  <a:cubicBezTo>
                    <a:pt x="3487271" y="2343186"/>
                    <a:pt x="3664961" y="2497190"/>
                    <a:pt x="3786692" y="2648646"/>
                  </a:cubicBezTo>
                  <a:cubicBezTo>
                    <a:pt x="3867657" y="2749428"/>
                    <a:pt x="3926541" y="2830677"/>
                    <a:pt x="4007035" y="2875784"/>
                  </a:cubicBezTo>
                  <a:cubicBezTo>
                    <a:pt x="4039591" y="2894090"/>
                    <a:pt x="4072053" y="2906924"/>
                    <a:pt x="4108761" y="2914568"/>
                  </a:cubicBezTo>
                  <a:cubicBezTo>
                    <a:pt x="4262860" y="2946463"/>
                    <a:pt x="4489336" y="2841906"/>
                    <a:pt x="4614465" y="2661480"/>
                  </a:cubicBezTo>
                  <a:cubicBezTo>
                    <a:pt x="4730440" y="2494170"/>
                    <a:pt x="4793853" y="2281093"/>
                    <a:pt x="4961540" y="2146434"/>
                  </a:cubicBezTo>
                  <a:cubicBezTo>
                    <a:pt x="5179147" y="1972141"/>
                    <a:pt x="5491779" y="1961855"/>
                    <a:pt x="5728070" y="2061505"/>
                  </a:cubicBezTo>
                  <a:cubicBezTo>
                    <a:pt x="5960681" y="2159645"/>
                    <a:pt x="6136672" y="2349036"/>
                    <a:pt x="6292752" y="2551544"/>
                  </a:cubicBezTo>
                  <a:cubicBezTo>
                    <a:pt x="6429299" y="2728668"/>
                    <a:pt x="6556503" y="2926363"/>
                    <a:pt x="6702109" y="3114434"/>
                  </a:cubicBezTo>
                  <a:cubicBezTo>
                    <a:pt x="6724474" y="3143215"/>
                    <a:pt x="6747121" y="3171430"/>
                    <a:pt x="6770335" y="3198985"/>
                  </a:cubicBezTo>
                  <a:cubicBezTo>
                    <a:pt x="6979732" y="3446411"/>
                    <a:pt x="7234801" y="3610701"/>
                    <a:pt x="7517802" y="3665810"/>
                  </a:cubicBezTo>
                  <a:cubicBezTo>
                    <a:pt x="7726444" y="3707048"/>
                    <a:pt x="7950373" y="3686099"/>
                    <a:pt x="8145992" y="3597018"/>
                  </a:cubicBezTo>
                  <a:cubicBezTo>
                    <a:pt x="8325286" y="3515392"/>
                    <a:pt x="8472119" y="3392434"/>
                    <a:pt x="8600267" y="3246262"/>
                  </a:cubicBezTo>
                  <a:cubicBezTo>
                    <a:pt x="8810985" y="3005913"/>
                    <a:pt x="8970651" y="2703189"/>
                    <a:pt x="9148718" y="2421226"/>
                  </a:cubicBezTo>
                  <a:cubicBezTo>
                    <a:pt x="9192881" y="2351018"/>
                    <a:pt x="9238460" y="2281093"/>
                    <a:pt x="9285453" y="2212018"/>
                  </a:cubicBezTo>
                  <a:cubicBezTo>
                    <a:pt x="9957618" y="1222503"/>
                    <a:pt x="10936469" y="389540"/>
                    <a:pt x="12157085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31895" y="8867766"/>
              <a:ext cx="12153970" cy="3505951"/>
            </a:xfrm>
            <a:custGeom>
              <a:avLst/>
              <a:gdLst/>
              <a:ahLst/>
              <a:cxnLst/>
              <a:rect l="l" t="t" r="r" b="b"/>
              <a:pathLst>
                <a:path w="12153970" h="3505951" extrusionOk="0">
                  <a:moveTo>
                    <a:pt x="0" y="1531927"/>
                  </a:moveTo>
                  <a:cubicBezTo>
                    <a:pt x="97291" y="1785486"/>
                    <a:pt x="320559" y="2026024"/>
                    <a:pt x="588934" y="2141244"/>
                  </a:cubicBezTo>
                  <a:cubicBezTo>
                    <a:pt x="843720" y="2250613"/>
                    <a:pt x="1132384" y="2232023"/>
                    <a:pt x="1340271" y="2123503"/>
                  </a:cubicBezTo>
                  <a:cubicBezTo>
                    <a:pt x="1508807" y="2035554"/>
                    <a:pt x="1617233" y="1891176"/>
                    <a:pt x="1770388" y="1782561"/>
                  </a:cubicBezTo>
                  <a:cubicBezTo>
                    <a:pt x="1925241" y="1672814"/>
                    <a:pt x="2155021" y="1589018"/>
                    <a:pt x="2371684" y="1644221"/>
                  </a:cubicBezTo>
                  <a:cubicBezTo>
                    <a:pt x="2587780" y="1699331"/>
                    <a:pt x="2768773" y="1751704"/>
                    <a:pt x="2920796" y="1812569"/>
                  </a:cubicBezTo>
                  <a:cubicBezTo>
                    <a:pt x="3040734" y="1860601"/>
                    <a:pt x="3150198" y="1910615"/>
                    <a:pt x="3263247" y="1976859"/>
                  </a:cubicBezTo>
                  <a:cubicBezTo>
                    <a:pt x="3288726" y="1991864"/>
                    <a:pt x="3315337" y="2008189"/>
                    <a:pt x="3342986" y="2025929"/>
                  </a:cubicBezTo>
                  <a:cubicBezTo>
                    <a:pt x="3493216" y="2121899"/>
                    <a:pt x="3680436" y="2276092"/>
                    <a:pt x="3801318" y="2435286"/>
                  </a:cubicBezTo>
                  <a:cubicBezTo>
                    <a:pt x="3881340" y="2540692"/>
                    <a:pt x="3935034" y="2628169"/>
                    <a:pt x="4011564" y="2680825"/>
                  </a:cubicBezTo>
                  <a:cubicBezTo>
                    <a:pt x="4042705" y="2702246"/>
                    <a:pt x="4074034" y="2718382"/>
                    <a:pt x="4110459" y="2729423"/>
                  </a:cubicBezTo>
                  <a:cubicBezTo>
                    <a:pt x="4263992" y="2775756"/>
                    <a:pt x="4504340" y="2681202"/>
                    <a:pt x="4637867" y="2500115"/>
                  </a:cubicBezTo>
                  <a:cubicBezTo>
                    <a:pt x="4756673" y="2338939"/>
                    <a:pt x="4822163" y="2129920"/>
                    <a:pt x="4988435" y="1997242"/>
                  </a:cubicBezTo>
                  <a:cubicBezTo>
                    <a:pt x="5204814" y="1825120"/>
                    <a:pt x="5511879" y="1809078"/>
                    <a:pt x="5746754" y="1900707"/>
                  </a:cubicBezTo>
                  <a:cubicBezTo>
                    <a:pt x="5977289" y="1990637"/>
                    <a:pt x="6155168" y="2170686"/>
                    <a:pt x="6313229" y="2365645"/>
                  </a:cubicBezTo>
                  <a:cubicBezTo>
                    <a:pt x="6451758" y="2536446"/>
                    <a:pt x="6580566" y="2729329"/>
                    <a:pt x="6723813" y="2916266"/>
                  </a:cubicBezTo>
                  <a:cubicBezTo>
                    <a:pt x="6745800" y="2944859"/>
                    <a:pt x="6767976" y="2972980"/>
                    <a:pt x="6790623" y="3000440"/>
                  </a:cubicBezTo>
                  <a:cubicBezTo>
                    <a:pt x="6994641" y="3247017"/>
                    <a:pt x="7236405" y="3415836"/>
                    <a:pt x="7510159" y="3478872"/>
                  </a:cubicBezTo>
                  <a:cubicBezTo>
                    <a:pt x="7712006" y="3525961"/>
                    <a:pt x="7931311" y="3512466"/>
                    <a:pt x="8124855" y="3431878"/>
                  </a:cubicBezTo>
                  <a:cubicBezTo>
                    <a:pt x="8302167" y="3358085"/>
                    <a:pt x="8449377" y="3243242"/>
                    <a:pt x="8578940" y="3105091"/>
                  </a:cubicBezTo>
                  <a:cubicBezTo>
                    <a:pt x="8792300" y="2877671"/>
                    <a:pt x="8957345" y="2587498"/>
                    <a:pt x="9139848" y="2316763"/>
                  </a:cubicBezTo>
                  <a:cubicBezTo>
                    <a:pt x="9185049" y="2249292"/>
                    <a:pt x="9231665" y="2182198"/>
                    <a:pt x="9279603" y="2115860"/>
                  </a:cubicBezTo>
                  <a:cubicBezTo>
                    <a:pt x="9964978" y="1165506"/>
                    <a:pt x="10944019" y="368685"/>
                    <a:pt x="12153971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34915" y="8991762"/>
              <a:ext cx="12151139" cy="3327091"/>
            </a:xfrm>
            <a:custGeom>
              <a:avLst/>
              <a:gdLst/>
              <a:ahLst/>
              <a:cxnLst/>
              <a:rect l="l" t="t" r="r" b="b"/>
              <a:pathLst>
                <a:path w="12151139" h="3327091" extrusionOk="0">
                  <a:moveTo>
                    <a:pt x="0" y="1290352"/>
                  </a:moveTo>
                  <a:cubicBezTo>
                    <a:pt x="96064" y="1537494"/>
                    <a:pt x="313953" y="1776239"/>
                    <a:pt x="576667" y="1895517"/>
                  </a:cubicBezTo>
                  <a:cubicBezTo>
                    <a:pt x="824187" y="2007906"/>
                    <a:pt x="1105207" y="1997431"/>
                    <a:pt x="1309036" y="1901556"/>
                  </a:cubicBezTo>
                  <a:cubicBezTo>
                    <a:pt x="1474364" y="1823799"/>
                    <a:pt x="1582223" y="1691121"/>
                    <a:pt x="1733491" y="1593642"/>
                  </a:cubicBezTo>
                  <a:cubicBezTo>
                    <a:pt x="1887307" y="1494558"/>
                    <a:pt x="2113028" y="1420953"/>
                    <a:pt x="2324973" y="1474836"/>
                  </a:cubicBezTo>
                  <a:cubicBezTo>
                    <a:pt x="2546448" y="1531078"/>
                    <a:pt x="2735179" y="1575146"/>
                    <a:pt x="2893996" y="1625820"/>
                  </a:cubicBezTo>
                  <a:cubicBezTo>
                    <a:pt x="3019879" y="1665926"/>
                    <a:pt x="3135571" y="1706691"/>
                    <a:pt x="3255698" y="1766519"/>
                  </a:cubicBezTo>
                  <a:cubicBezTo>
                    <a:pt x="3282781" y="1780108"/>
                    <a:pt x="3310902" y="1795112"/>
                    <a:pt x="3340250" y="1811626"/>
                  </a:cubicBezTo>
                  <a:cubicBezTo>
                    <a:pt x="3499255" y="1901273"/>
                    <a:pt x="3696007" y="2055560"/>
                    <a:pt x="3816039" y="2222492"/>
                  </a:cubicBezTo>
                  <a:cubicBezTo>
                    <a:pt x="3895212" y="2332617"/>
                    <a:pt x="3943621" y="2426322"/>
                    <a:pt x="4016094" y="2486338"/>
                  </a:cubicBezTo>
                  <a:cubicBezTo>
                    <a:pt x="4045725" y="2510873"/>
                    <a:pt x="4075922" y="2530406"/>
                    <a:pt x="4112158" y="2544750"/>
                  </a:cubicBezTo>
                  <a:cubicBezTo>
                    <a:pt x="4265030" y="2605427"/>
                    <a:pt x="4519061" y="2520970"/>
                    <a:pt x="4661270" y="2339222"/>
                  </a:cubicBezTo>
                  <a:cubicBezTo>
                    <a:pt x="4782718" y="2183991"/>
                    <a:pt x="4850473" y="1979219"/>
                    <a:pt x="5015423" y="1848428"/>
                  </a:cubicBezTo>
                  <a:cubicBezTo>
                    <a:pt x="5230576" y="1678476"/>
                    <a:pt x="5531979" y="1656678"/>
                    <a:pt x="5765533" y="1740191"/>
                  </a:cubicBezTo>
                  <a:cubicBezTo>
                    <a:pt x="5993991" y="1821911"/>
                    <a:pt x="6173852" y="1992524"/>
                    <a:pt x="6333895" y="2179934"/>
                  </a:cubicBezTo>
                  <a:cubicBezTo>
                    <a:pt x="6474311" y="2344413"/>
                    <a:pt x="6604818" y="2532483"/>
                    <a:pt x="6745705" y="2718288"/>
                  </a:cubicBezTo>
                  <a:cubicBezTo>
                    <a:pt x="6767315" y="2746692"/>
                    <a:pt x="6789019" y="2774624"/>
                    <a:pt x="6811100" y="2801990"/>
                  </a:cubicBezTo>
                  <a:cubicBezTo>
                    <a:pt x="7009834" y="3047623"/>
                    <a:pt x="7238198" y="3221066"/>
                    <a:pt x="7502610" y="3292029"/>
                  </a:cubicBezTo>
                  <a:cubicBezTo>
                    <a:pt x="7697568" y="3345062"/>
                    <a:pt x="7912344" y="3338929"/>
                    <a:pt x="8103905" y="3266834"/>
                  </a:cubicBezTo>
                  <a:cubicBezTo>
                    <a:pt x="8279142" y="3200966"/>
                    <a:pt x="8426824" y="3094145"/>
                    <a:pt x="8557803" y="2964015"/>
                  </a:cubicBezTo>
                  <a:cubicBezTo>
                    <a:pt x="8773805" y="2749523"/>
                    <a:pt x="8944229" y="2471994"/>
                    <a:pt x="9131260" y="2212395"/>
                  </a:cubicBezTo>
                  <a:cubicBezTo>
                    <a:pt x="9177500" y="2147755"/>
                    <a:pt x="9225154" y="2083398"/>
                    <a:pt x="9274035" y="2019701"/>
                  </a:cubicBezTo>
                  <a:cubicBezTo>
                    <a:pt x="9972622" y="1108415"/>
                    <a:pt x="10951757" y="347831"/>
                    <a:pt x="12151140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37934" y="9116230"/>
              <a:ext cx="12147742" cy="3149423"/>
            </a:xfrm>
            <a:custGeom>
              <a:avLst/>
              <a:gdLst/>
              <a:ahLst/>
              <a:cxnLst/>
              <a:rect l="l" t="t" r="r" b="b"/>
              <a:pathLst>
                <a:path w="12147742" h="3149423" extrusionOk="0">
                  <a:moveTo>
                    <a:pt x="0" y="1048399"/>
                  </a:moveTo>
                  <a:cubicBezTo>
                    <a:pt x="94837" y="1289030"/>
                    <a:pt x="307348" y="1526170"/>
                    <a:pt x="564305" y="1649412"/>
                  </a:cubicBezTo>
                  <a:cubicBezTo>
                    <a:pt x="804559" y="1764632"/>
                    <a:pt x="1077935" y="1762367"/>
                    <a:pt x="1277707" y="1679231"/>
                  </a:cubicBezTo>
                  <a:cubicBezTo>
                    <a:pt x="1439921" y="1611760"/>
                    <a:pt x="1547214" y="1490689"/>
                    <a:pt x="1696405" y="1404439"/>
                  </a:cubicBezTo>
                  <a:cubicBezTo>
                    <a:pt x="1849277" y="1316019"/>
                    <a:pt x="2070847" y="1252605"/>
                    <a:pt x="2278168" y="1305073"/>
                  </a:cubicBezTo>
                  <a:cubicBezTo>
                    <a:pt x="2505022" y="1362541"/>
                    <a:pt x="2701396" y="1398211"/>
                    <a:pt x="2867196" y="1438694"/>
                  </a:cubicBezTo>
                  <a:cubicBezTo>
                    <a:pt x="2999024" y="1470873"/>
                    <a:pt x="3120945" y="1502391"/>
                    <a:pt x="3248055" y="1555801"/>
                  </a:cubicBezTo>
                  <a:cubicBezTo>
                    <a:pt x="3276742" y="1567880"/>
                    <a:pt x="3306467" y="1581563"/>
                    <a:pt x="3337324" y="1596944"/>
                  </a:cubicBezTo>
                  <a:cubicBezTo>
                    <a:pt x="3505012" y="1680175"/>
                    <a:pt x="3711294" y="1834556"/>
                    <a:pt x="3830477" y="2009227"/>
                  </a:cubicBezTo>
                  <a:cubicBezTo>
                    <a:pt x="3908801" y="2123975"/>
                    <a:pt x="3951831" y="2224002"/>
                    <a:pt x="4020435" y="2291473"/>
                  </a:cubicBezTo>
                  <a:cubicBezTo>
                    <a:pt x="4048556" y="2319122"/>
                    <a:pt x="4077620" y="2341959"/>
                    <a:pt x="4113573" y="2359700"/>
                  </a:cubicBezTo>
                  <a:cubicBezTo>
                    <a:pt x="4265785" y="2434814"/>
                    <a:pt x="4533216" y="2360360"/>
                    <a:pt x="4684389" y="2177952"/>
                  </a:cubicBezTo>
                  <a:cubicBezTo>
                    <a:pt x="4808197" y="2028571"/>
                    <a:pt x="4878404" y="1828234"/>
                    <a:pt x="5042034" y="1699331"/>
                  </a:cubicBezTo>
                  <a:cubicBezTo>
                    <a:pt x="5255866" y="1531549"/>
                    <a:pt x="5551795" y="1504089"/>
                    <a:pt x="5783840" y="1579487"/>
                  </a:cubicBezTo>
                  <a:cubicBezTo>
                    <a:pt x="6010222" y="1653092"/>
                    <a:pt x="6191970" y="1814268"/>
                    <a:pt x="6353995" y="1994128"/>
                  </a:cubicBezTo>
                  <a:cubicBezTo>
                    <a:pt x="6496392" y="2152285"/>
                    <a:pt x="6628409" y="2335448"/>
                    <a:pt x="6767032" y="2520215"/>
                  </a:cubicBezTo>
                  <a:cubicBezTo>
                    <a:pt x="6788264" y="2548430"/>
                    <a:pt x="6809402" y="2576268"/>
                    <a:pt x="6830918" y="2603540"/>
                  </a:cubicBezTo>
                  <a:cubicBezTo>
                    <a:pt x="7024272" y="2848229"/>
                    <a:pt x="7239330" y="3026296"/>
                    <a:pt x="7494494" y="3105186"/>
                  </a:cubicBezTo>
                  <a:cubicBezTo>
                    <a:pt x="7682659" y="3164164"/>
                    <a:pt x="7892716" y="3165296"/>
                    <a:pt x="8082391" y="3101788"/>
                  </a:cubicBezTo>
                  <a:cubicBezTo>
                    <a:pt x="8255645" y="3043754"/>
                    <a:pt x="8403704" y="2945142"/>
                    <a:pt x="8536193" y="2822939"/>
                  </a:cubicBezTo>
                  <a:cubicBezTo>
                    <a:pt x="8754838" y="2621375"/>
                    <a:pt x="8930640" y="2356491"/>
                    <a:pt x="9122107" y="2108027"/>
                  </a:cubicBezTo>
                  <a:cubicBezTo>
                    <a:pt x="9169478" y="2046123"/>
                    <a:pt x="9218077" y="1984503"/>
                    <a:pt x="9267902" y="1923637"/>
                  </a:cubicBezTo>
                  <a:cubicBezTo>
                    <a:pt x="9979604" y="1051419"/>
                    <a:pt x="10959023" y="326976"/>
                    <a:pt x="12147742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40954" y="9240698"/>
              <a:ext cx="12144534" cy="2972959"/>
            </a:xfrm>
            <a:custGeom>
              <a:avLst/>
              <a:gdLst/>
              <a:ahLst/>
              <a:cxnLst/>
              <a:rect l="l" t="t" r="r" b="b"/>
              <a:pathLst>
                <a:path w="12144534" h="2972959" extrusionOk="0">
                  <a:moveTo>
                    <a:pt x="0" y="806446"/>
                  </a:moveTo>
                  <a:cubicBezTo>
                    <a:pt x="93610" y="1040567"/>
                    <a:pt x="300648" y="1275914"/>
                    <a:pt x="551943" y="1403307"/>
                  </a:cubicBezTo>
                  <a:cubicBezTo>
                    <a:pt x="784931" y="1521358"/>
                    <a:pt x="1050664" y="1527397"/>
                    <a:pt x="1246377" y="1456906"/>
                  </a:cubicBezTo>
                  <a:cubicBezTo>
                    <a:pt x="1405572" y="1399627"/>
                    <a:pt x="1512393" y="1290257"/>
                    <a:pt x="1659320" y="1215142"/>
                  </a:cubicBezTo>
                  <a:cubicBezTo>
                    <a:pt x="1811342" y="1137385"/>
                    <a:pt x="2028666" y="1084163"/>
                    <a:pt x="2231363" y="1135309"/>
                  </a:cubicBezTo>
                  <a:cubicBezTo>
                    <a:pt x="2463690" y="1193910"/>
                    <a:pt x="2667708" y="1221182"/>
                    <a:pt x="2840396" y="1251567"/>
                  </a:cubicBezTo>
                  <a:cubicBezTo>
                    <a:pt x="2978264" y="1275819"/>
                    <a:pt x="3106318" y="1298090"/>
                    <a:pt x="3240505" y="1345083"/>
                  </a:cubicBezTo>
                  <a:cubicBezTo>
                    <a:pt x="3270797" y="1355747"/>
                    <a:pt x="3302126" y="1368014"/>
                    <a:pt x="3334588" y="1382263"/>
                  </a:cubicBezTo>
                  <a:cubicBezTo>
                    <a:pt x="3510956" y="1459077"/>
                    <a:pt x="3726864" y="1613647"/>
                    <a:pt x="3845104" y="1796055"/>
                  </a:cubicBezTo>
                  <a:cubicBezTo>
                    <a:pt x="3922484" y="1915522"/>
                    <a:pt x="3960324" y="2021777"/>
                    <a:pt x="4024870" y="2096703"/>
                  </a:cubicBezTo>
                  <a:cubicBezTo>
                    <a:pt x="4051481" y="2127561"/>
                    <a:pt x="4079413" y="2153606"/>
                    <a:pt x="4115178" y="2174744"/>
                  </a:cubicBezTo>
                  <a:cubicBezTo>
                    <a:pt x="4266728" y="2264296"/>
                    <a:pt x="4547465" y="2199562"/>
                    <a:pt x="4707698" y="2016776"/>
                  </a:cubicBezTo>
                  <a:cubicBezTo>
                    <a:pt x="4833581" y="1873058"/>
                    <a:pt x="4906620" y="1677249"/>
                    <a:pt x="5068928" y="1550328"/>
                  </a:cubicBezTo>
                  <a:cubicBezTo>
                    <a:pt x="5281533" y="1384717"/>
                    <a:pt x="5571801" y="1351500"/>
                    <a:pt x="5802524" y="1418877"/>
                  </a:cubicBezTo>
                  <a:cubicBezTo>
                    <a:pt x="6026831" y="1484272"/>
                    <a:pt x="6210560" y="1636012"/>
                    <a:pt x="6374472" y="1808417"/>
                  </a:cubicBezTo>
                  <a:cubicBezTo>
                    <a:pt x="6518852" y="1960345"/>
                    <a:pt x="6652473" y="2138601"/>
                    <a:pt x="6788736" y="2322237"/>
                  </a:cubicBezTo>
                  <a:cubicBezTo>
                    <a:pt x="6809591" y="2350263"/>
                    <a:pt x="6830257" y="2377912"/>
                    <a:pt x="6851206" y="2405089"/>
                  </a:cubicBezTo>
                  <a:cubicBezTo>
                    <a:pt x="7039276" y="2648929"/>
                    <a:pt x="7241029" y="2830960"/>
                    <a:pt x="7486756" y="2918342"/>
                  </a:cubicBezTo>
                  <a:cubicBezTo>
                    <a:pt x="7668221" y="2982888"/>
                    <a:pt x="7873560" y="2991758"/>
                    <a:pt x="8061158" y="2936744"/>
                  </a:cubicBezTo>
                  <a:cubicBezTo>
                    <a:pt x="8232337" y="2886541"/>
                    <a:pt x="8380868" y="2796045"/>
                    <a:pt x="8514772" y="2681863"/>
                  </a:cubicBezTo>
                  <a:cubicBezTo>
                    <a:pt x="8736059" y="2493227"/>
                    <a:pt x="8917335" y="2240988"/>
                    <a:pt x="9113143" y="2003659"/>
                  </a:cubicBezTo>
                  <a:cubicBezTo>
                    <a:pt x="9161552" y="1944586"/>
                    <a:pt x="9211188" y="1885702"/>
                    <a:pt x="9261957" y="1827479"/>
                  </a:cubicBezTo>
                  <a:cubicBezTo>
                    <a:pt x="9986871" y="994328"/>
                    <a:pt x="10966477" y="306121"/>
                    <a:pt x="12144535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44068" y="9364883"/>
              <a:ext cx="12141514" cy="2797895"/>
            </a:xfrm>
            <a:custGeom>
              <a:avLst/>
              <a:gdLst/>
              <a:ahLst/>
              <a:cxnLst/>
              <a:rect l="l" t="t" r="r" b="b"/>
              <a:pathLst>
                <a:path w="12141514" h="2797895" extrusionOk="0">
                  <a:moveTo>
                    <a:pt x="0" y="564776"/>
                  </a:moveTo>
                  <a:cubicBezTo>
                    <a:pt x="92384" y="792480"/>
                    <a:pt x="294042" y="1025940"/>
                    <a:pt x="539581" y="1157485"/>
                  </a:cubicBezTo>
                  <a:cubicBezTo>
                    <a:pt x="765303" y="1278367"/>
                    <a:pt x="1023486" y="1292616"/>
                    <a:pt x="1215048" y="1234959"/>
                  </a:cubicBezTo>
                  <a:cubicBezTo>
                    <a:pt x="1371128" y="1187965"/>
                    <a:pt x="1477761" y="1090203"/>
                    <a:pt x="1622234" y="1026223"/>
                  </a:cubicBezTo>
                  <a:cubicBezTo>
                    <a:pt x="1773691" y="959129"/>
                    <a:pt x="1986484" y="916099"/>
                    <a:pt x="2184463" y="965829"/>
                  </a:cubicBezTo>
                  <a:cubicBezTo>
                    <a:pt x="2422169" y="1025657"/>
                    <a:pt x="2633925" y="1044436"/>
                    <a:pt x="2813502" y="1064724"/>
                  </a:cubicBezTo>
                  <a:cubicBezTo>
                    <a:pt x="2957315" y="1080955"/>
                    <a:pt x="3091503" y="1094072"/>
                    <a:pt x="3232767" y="1134649"/>
                  </a:cubicBezTo>
                  <a:cubicBezTo>
                    <a:pt x="3264663" y="1143802"/>
                    <a:pt x="3297502" y="1154843"/>
                    <a:pt x="3331662" y="1167865"/>
                  </a:cubicBezTo>
                  <a:cubicBezTo>
                    <a:pt x="3516713" y="1238356"/>
                    <a:pt x="3742246" y="1392927"/>
                    <a:pt x="3859636" y="1583167"/>
                  </a:cubicBezTo>
                  <a:cubicBezTo>
                    <a:pt x="3936167" y="1707258"/>
                    <a:pt x="3968628" y="1819835"/>
                    <a:pt x="4029305" y="1902122"/>
                  </a:cubicBezTo>
                  <a:cubicBezTo>
                    <a:pt x="4054406" y="1936093"/>
                    <a:pt x="4081301" y="1965535"/>
                    <a:pt x="4116782" y="1989976"/>
                  </a:cubicBezTo>
                  <a:cubicBezTo>
                    <a:pt x="4267672" y="2093967"/>
                    <a:pt x="4561431" y="2038952"/>
                    <a:pt x="4731006" y="1855694"/>
                  </a:cubicBezTo>
                  <a:cubicBezTo>
                    <a:pt x="4858871" y="1717543"/>
                    <a:pt x="4934835" y="1526359"/>
                    <a:pt x="5095822" y="1401325"/>
                  </a:cubicBezTo>
                  <a:cubicBezTo>
                    <a:pt x="5307106" y="1237885"/>
                    <a:pt x="5591712" y="1199006"/>
                    <a:pt x="5821208" y="1258173"/>
                  </a:cubicBezTo>
                  <a:cubicBezTo>
                    <a:pt x="6043345" y="1315453"/>
                    <a:pt x="6229150" y="1457661"/>
                    <a:pt x="6394949" y="1622612"/>
                  </a:cubicBezTo>
                  <a:cubicBezTo>
                    <a:pt x="6541310" y="1768217"/>
                    <a:pt x="6676536" y="1941567"/>
                    <a:pt x="6810346" y="2124069"/>
                  </a:cubicBezTo>
                  <a:cubicBezTo>
                    <a:pt x="6830823" y="2151907"/>
                    <a:pt x="6851017" y="2179367"/>
                    <a:pt x="6871400" y="2206545"/>
                  </a:cubicBezTo>
                  <a:cubicBezTo>
                    <a:pt x="7054092" y="2449441"/>
                    <a:pt x="7242539" y="2636095"/>
                    <a:pt x="7479018" y="2731405"/>
                  </a:cubicBezTo>
                  <a:cubicBezTo>
                    <a:pt x="7653689" y="2801801"/>
                    <a:pt x="7854404" y="2818126"/>
                    <a:pt x="8040020" y="2771604"/>
                  </a:cubicBezTo>
                  <a:cubicBezTo>
                    <a:pt x="8209217" y="2729234"/>
                    <a:pt x="8358220" y="2646853"/>
                    <a:pt x="8493540" y="2540692"/>
                  </a:cubicBezTo>
                  <a:cubicBezTo>
                    <a:pt x="8717468" y="2364984"/>
                    <a:pt x="8904595" y="2125768"/>
                    <a:pt x="9104461" y="1899197"/>
                  </a:cubicBezTo>
                  <a:cubicBezTo>
                    <a:pt x="9154097" y="1842955"/>
                    <a:pt x="9204583" y="1786713"/>
                    <a:pt x="9256295" y="1731321"/>
                  </a:cubicBezTo>
                  <a:cubicBezTo>
                    <a:pt x="9994326" y="937236"/>
                    <a:pt x="10974215" y="285266"/>
                    <a:pt x="12141514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47088" y="9489162"/>
              <a:ext cx="12138212" cy="2624367"/>
            </a:xfrm>
            <a:custGeom>
              <a:avLst/>
              <a:gdLst/>
              <a:ahLst/>
              <a:cxnLst/>
              <a:rect l="l" t="t" r="r" b="b"/>
              <a:pathLst>
                <a:path w="12138212" h="2624367" extrusionOk="0">
                  <a:moveTo>
                    <a:pt x="0" y="323012"/>
                  </a:moveTo>
                  <a:cubicBezTo>
                    <a:pt x="91157" y="544205"/>
                    <a:pt x="287437" y="775872"/>
                    <a:pt x="527313" y="911569"/>
                  </a:cubicBezTo>
                  <a:cubicBezTo>
                    <a:pt x="745769" y="1035188"/>
                    <a:pt x="996404" y="1057835"/>
                    <a:pt x="1183813" y="1012823"/>
                  </a:cubicBezTo>
                  <a:cubicBezTo>
                    <a:pt x="1336874" y="976021"/>
                    <a:pt x="1443318" y="890054"/>
                    <a:pt x="1585243" y="837115"/>
                  </a:cubicBezTo>
                  <a:cubicBezTo>
                    <a:pt x="1736228" y="780779"/>
                    <a:pt x="1944398" y="747751"/>
                    <a:pt x="2137752" y="796255"/>
                  </a:cubicBezTo>
                  <a:cubicBezTo>
                    <a:pt x="2380837" y="857215"/>
                    <a:pt x="2600331" y="867500"/>
                    <a:pt x="2786797" y="877786"/>
                  </a:cubicBezTo>
                  <a:cubicBezTo>
                    <a:pt x="2936649" y="885996"/>
                    <a:pt x="3076970" y="889959"/>
                    <a:pt x="3225313" y="924120"/>
                  </a:cubicBezTo>
                  <a:cubicBezTo>
                    <a:pt x="3258718" y="931858"/>
                    <a:pt x="3293256" y="941483"/>
                    <a:pt x="3328926" y="953373"/>
                  </a:cubicBezTo>
                  <a:cubicBezTo>
                    <a:pt x="3522752" y="1017447"/>
                    <a:pt x="3757816" y="1172206"/>
                    <a:pt x="3874263" y="1370090"/>
                  </a:cubicBezTo>
                  <a:cubicBezTo>
                    <a:pt x="3949944" y="1498804"/>
                    <a:pt x="3976932" y="1617799"/>
                    <a:pt x="4033835" y="1707446"/>
                  </a:cubicBezTo>
                  <a:cubicBezTo>
                    <a:pt x="4057426" y="1744626"/>
                    <a:pt x="4083188" y="1777277"/>
                    <a:pt x="4118480" y="1805115"/>
                  </a:cubicBezTo>
                  <a:cubicBezTo>
                    <a:pt x="4268616" y="1923637"/>
                    <a:pt x="4575303" y="1877965"/>
                    <a:pt x="4754408" y="1694613"/>
                  </a:cubicBezTo>
                  <a:cubicBezTo>
                    <a:pt x="4883972" y="1561935"/>
                    <a:pt x="4963145" y="1375563"/>
                    <a:pt x="5122716" y="1252417"/>
                  </a:cubicBezTo>
                  <a:cubicBezTo>
                    <a:pt x="5332773" y="1091052"/>
                    <a:pt x="5611717" y="1046700"/>
                    <a:pt x="5839893" y="1097658"/>
                  </a:cubicBezTo>
                  <a:cubicBezTo>
                    <a:pt x="6059953" y="1146822"/>
                    <a:pt x="6247740" y="1279594"/>
                    <a:pt x="6415427" y="1436901"/>
                  </a:cubicBezTo>
                  <a:cubicBezTo>
                    <a:pt x="6563769" y="1576184"/>
                    <a:pt x="6700599" y="1744720"/>
                    <a:pt x="6832050" y="1926091"/>
                  </a:cubicBezTo>
                  <a:cubicBezTo>
                    <a:pt x="6852150" y="1953740"/>
                    <a:pt x="6871872" y="1981106"/>
                    <a:pt x="6891594" y="2008094"/>
                  </a:cubicBezTo>
                  <a:cubicBezTo>
                    <a:pt x="7069001" y="2250047"/>
                    <a:pt x="7244143" y="2441325"/>
                    <a:pt x="7471186" y="2544561"/>
                  </a:cubicBezTo>
                  <a:cubicBezTo>
                    <a:pt x="7639157" y="2620903"/>
                    <a:pt x="7835059" y="2644494"/>
                    <a:pt x="8018788" y="2606559"/>
                  </a:cubicBezTo>
                  <a:cubicBezTo>
                    <a:pt x="8185909" y="2572021"/>
                    <a:pt x="8335384" y="2497850"/>
                    <a:pt x="8472119" y="2399616"/>
                  </a:cubicBezTo>
                  <a:cubicBezTo>
                    <a:pt x="8698784" y="2236836"/>
                    <a:pt x="8891195" y="2010265"/>
                    <a:pt x="9095496" y="1794828"/>
                  </a:cubicBezTo>
                  <a:cubicBezTo>
                    <a:pt x="9146170" y="1741418"/>
                    <a:pt x="9197694" y="1687913"/>
                    <a:pt x="9250255" y="1635162"/>
                  </a:cubicBezTo>
                  <a:cubicBezTo>
                    <a:pt x="10001498" y="880145"/>
                    <a:pt x="10981576" y="264317"/>
                    <a:pt x="12138212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50107" y="9613818"/>
              <a:ext cx="12135097" cy="2452279"/>
            </a:xfrm>
            <a:custGeom>
              <a:avLst/>
              <a:gdLst/>
              <a:ahLst/>
              <a:cxnLst/>
              <a:rect l="l" t="t" r="r" b="b"/>
              <a:pathLst>
                <a:path w="12135097" h="2452279" extrusionOk="0">
                  <a:moveTo>
                    <a:pt x="0" y="80871"/>
                  </a:moveTo>
                  <a:cubicBezTo>
                    <a:pt x="89930" y="295552"/>
                    <a:pt x="280831" y="525332"/>
                    <a:pt x="514952" y="665276"/>
                  </a:cubicBezTo>
                  <a:cubicBezTo>
                    <a:pt x="726141" y="791536"/>
                    <a:pt x="969226" y="822677"/>
                    <a:pt x="1152484" y="790310"/>
                  </a:cubicBezTo>
                  <a:cubicBezTo>
                    <a:pt x="1302525" y="763793"/>
                    <a:pt x="1408969" y="689716"/>
                    <a:pt x="1548252" y="647629"/>
                  </a:cubicBezTo>
                  <a:cubicBezTo>
                    <a:pt x="1698953" y="602051"/>
                    <a:pt x="1902311" y="579120"/>
                    <a:pt x="2091041" y="626303"/>
                  </a:cubicBezTo>
                  <a:cubicBezTo>
                    <a:pt x="2339600" y="688395"/>
                    <a:pt x="2566737" y="694529"/>
                    <a:pt x="2760091" y="690471"/>
                  </a:cubicBezTo>
                  <a:cubicBezTo>
                    <a:pt x="2915889" y="687168"/>
                    <a:pt x="3062438" y="685470"/>
                    <a:pt x="3217858" y="713213"/>
                  </a:cubicBezTo>
                  <a:cubicBezTo>
                    <a:pt x="3252867" y="719536"/>
                    <a:pt x="3289009" y="727840"/>
                    <a:pt x="3326283" y="738503"/>
                  </a:cubicBezTo>
                  <a:cubicBezTo>
                    <a:pt x="3528792" y="796255"/>
                    <a:pt x="3773481" y="951014"/>
                    <a:pt x="3888984" y="1156730"/>
                  </a:cubicBezTo>
                  <a:cubicBezTo>
                    <a:pt x="3963815" y="1290068"/>
                    <a:pt x="3985425" y="1415386"/>
                    <a:pt x="4038364" y="1512488"/>
                  </a:cubicBezTo>
                  <a:cubicBezTo>
                    <a:pt x="4060351" y="1552876"/>
                    <a:pt x="4085075" y="1588829"/>
                    <a:pt x="4120085" y="1620064"/>
                  </a:cubicBezTo>
                  <a:cubicBezTo>
                    <a:pt x="4269465" y="1753025"/>
                    <a:pt x="4588892" y="1716694"/>
                    <a:pt x="4777717" y="1533342"/>
                  </a:cubicBezTo>
                  <a:cubicBezTo>
                    <a:pt x="4908979" y="1405949"/>
                    <a:pt x="4991265" y="1224485"/>
                    <a:pt x="5149611" y="1103320"/>
                  </a:cubicBezTo>
                  <a:cubicBezTo>
                    <a:pt x="5358347" y="944125"/>
                    <a:pt x="5631723" y="894112"/>
                    <a:pt x="5858483" y="936859"/>
                  </a:cubicBezTo>
                  <a:cubicBezTo>
                    <a:pt x="6076372" y="977908"/>
                    <a:pt x="6266235" y="1101149"/>
                    <a:pt x="6435810" y="1251001"/>
                  </a:cubicBezTo>
                  <a:cubicBezTo>
                    <a:pt x="6586228" y="1383962"/>
                    <a:pt x="6724568" y="1547591"/>
                    <a:pt x="6853659" y="1727924"/>
                  </a:cubicBezTo>
                  <a:cubicBezTo>
                    <a:pt x="6873382" y="1755384"/>
                    <a:pt x="6892632" y="1782561"/>
                    <a:pt x="6911789" y="1809550"/>
                  </a:cubicBezTo>
                  <a:cubicBezTo>
                    <a:pt x="7083816" y="2050653"/>
                    <a:pt x="7245653" y="2246461"/>
                    <a:pt x="7463448" y="2357623"/>
                  </a:cubicBezTo>
                  <a:cubicBezTo>
                    <a:pt x="7624624" y="2439910"/>
                    <a:pt x="7815903" y="2470768"/>
                    <a:pt x="7997556" y="2441420"/>
                  </a:cubicBezTo>
                  <a:cubicBezTo>
                    <a:pt x="8162695" y="2414715"/>
                    <a:pt x="8312642" y="2348659"/>
                    <a:pt x="8450792" y="2258446"/>
                  </a:cubicBezTo>
                  <a:cubicBezTo>
                    <a:pt x="8680194" y="2108594"/>
                    <a:pt x="8877890" y="1894762"/>
                    <a:pt x="9086626" y="1690461"/>
                  </a:cubicBezTo>
                  <a:cubicBezTo>
                    <a:pt x="9138338" y="1639787"/>
                    <a:pt x="9190900" y="1589018"/>
                    <a:pt x="9244405" y="1539004"/>
                  </a:cubicBezTo>
                  <a:cubicBezTo>
                    <a:pt x="10008858" y="823054"/>
                    <a:pt x="10989125" y="243463"/>
                    <a:pt x="12135098" y="0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53127" y="9577110"/>
              <a:ext cx="12131983" cy="2442840"/>
            </a:xfrm>
            <a:custGeom>
              <a:avLst/>
              <a:gdLst/>
              <a:ahLst/>
              <a:cxnLst/>
              <a:rect l="l" t="t" r="r" b="b"/>
              <a:pathLst>
                <a:path w="12131983" h="2442840" extrusionOk="0">
                  <a:moveTo>
                    <a:pt x="0" y="0"/>
                  </a:moveTo>
                  <a:cubicBezTo>
                    <a:pt x="88703" y="208264"/>
                    <a:pt x="274226" y="435968"/>
                    <a:pt x="502590" y="580347"/>
                  </a:cubicBezTo>
                  <a:cubicBezTo>
                    <a:pt x="706608" y="709250"/>
                    <a:pt x="942049" y="748883"/>
                    <a:pt x="1121249" y="729161"/>
                  </a:cubicBezTo>
                  <a:cubicBezTo>
                    <a:pt x="1268270" y="712930"/>
                    <a:pt x="1374903" y="650838"/>
                    <a:pt x="1511261" y="619508"/>
                  </a:cubicBezTo>
                  <a:cubicBezTo>
                    <a:pt x="1661773" y="584876"/>
                    <a:pt x="1860224" y="571760"/>
                    <a:pt x="2044236" y="617621"/>
                  </a:cubicBezTo>
                  <a:cubicBezTo>
                    <a:pt x="2298173" y="680940"/>
                    <a:pt x="2532954" y="674146"/>
                    <a:pt x="2733292" y="664426"/>
                  </a:cubicBezTo>
                  <a:cubicBezTo>
                    <a:pt x="2895034" y="656594"/>
                    <a:pt x="3047811" y="642251"/>
                    <a:pt x="3210214" y="663577"/>
                  </a:cubicBezTo>
                  <a:cubicBezTo>
                    <a:pt x="3246828" y="668390"/>
                    <a:pt x="3284574" y="675373"/>
                    <a:pt x="3323453" y="684904"/>
                  </a:cubicBezTo>
                  <a:cubicBezTo>
                    <a:pt x="3534642" y="736238"/>
                    <a:pt x="3789051" y="891092"/>
                    <a:pt x="3903610" y="1104641"/>
                  </a:cubicBezTo>
                  <a:cubicBezTo>
                    <a:pt x="3977687" y="1242603"/>
                    <a:pt x="3993729" y="1374337"/>
                    <a:pt x="4042894" y="1478705"/>
                  </a:cubicBezTo>
                  <a:cubicBezTo>
                    <a:pt x="4063371" y="1522207"/>
                    <a:pt x="4086962" y="1561463"/>
                    <a:pt x="4121783" y="1596095"/>
                  </a:cubicBezTo>
                  <a:cubicBezTo>
                    <a:pt x="4270503" y="1743588"/>
                    <a:pt x="4602386" y="1716222"/>
                    <a:pt x="4801025" y="1533154"/>
                  </a:cubicBezTo>
                  <a:cubicBezTo>
                    <a:pt x="4933703" y="1410856"/>
                    <a:pt x="5019481" y="1234487"/>
                    <a:pt x="5176410" y="1115210"/>
                  </a:cubicBezTo>
                  <a:cubicBezTo>
                    <a:pt x="5383919" y="958186"/>
                    <a:pt x="5651540" y="902604"/>
                    <a:pt x="5877073" y="937142"/>
                  </a:cubicBezTo>
                  <a:cubicBezTo>
                    <a:pt x="6092792" y="970170"/>
                    <a:pt x="6284825" y="1083786"/>
                    <a:pt x="6456193" y="1226183"/>
                  </a:cubicBezTo>
                  <a:cubicBezTo>
                    <a:pt x="6608593" y="1352821"/>
                    <a:pt x="6748442" y="1511638"/>
                    <a:pt x="6875269" y="1690838"/>
                  </a:cubicBezTo>
                  <a:cubicBezTo>
                    <a:pt x="6894614" y="1718015"/>
                    <a:pt x="6913393" y="1745193"/>
                    <a:pt x="6931982" y="1771992"/>
                  </a:cubicBezTo>
                  <a:cubicBezTo>
                    <a:pt x="7098726" y="2012152"/>
                    <a:pt x="7247163" y="2212584"/>
                    <a:pt x="7455616" y="2331673"/>
                  </a:cubicBezTo>
                  <a:cubicBezTo>
                    <a:pt x="7609998" y="2419905"/>
                    <a:pt x="7796558" y="2458123"/>
                    <a:pt x="7976324" y="2437268"/>
                  </a:cubicBezTo>
                  <a:cubicBezTo>
                    <a:pt x="8139387" y="2418395"/>
                    <a:pt x="8289900" y="2360549"/>
                    <a:pt x="8429372" y="2278262"/>
                  </a:cubicBezTo>
                  <a:cubicBezTo>
                    <a:pt x="8661510" y="2141433"/>
                    <a:pt x="8864490" y="1940151"/>
                    <a:pt x="9077755" y="1746985"/>
                  </a:cubicBezTo>
                  <a:cubicBezTo>
                    <a:pt x="9130600" y="1699142"/>
                    <a:pt x="9184105" y="1651110"/>
                    <a:pt x="9238554" y="1603833"/>
                  </a:cubicBezTo>
                  <a:cubicBezTo>
                    <a:pt x="10016125" y="926951"/>
                    <a:pt x="10996674" y="383595"/>
                    <a:pt x="12131984" y="160893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56241" y="9459625"/>
              <a:ext cx="12128775" cy="2516043"/>
            </a:xfrm>
            <a:custGeom>
              <a:avLst/>
              <a:gdLst/>
              <a:ahLst/>
              <a:cxnLst/>
              <a:rect l="l" t="t" r="r" b="b"/>
              <a:pathLst>
                <a:path w="12128775" h="2516043" extrusionOk="0">
                  <a:moveTo>
                    <a:pt x="0" y="0"/>
                  </a:moveTo>
                  <a:cubicBezTo>
                    <a:pt x="87382" y="201753"/>
                    <a:pt x="267620" y="427475"/>
                    <a:pt x="490228" y="576195"/>
                  </a:cubicBezTo>
                  <a:cubicBezTo>
                    <a:pt x="687074" y="707646"/>
                    <a:pt x="914966" y="755961"/>
                    <a:pt x="1089920" y="748789"/>
                  </a:cubicBezTo>
                  <a:cubicBezTo>
                    <a:pt x="1233921" y="742938"/>
                    <a:pt x="1340837" y="692925"/>
                    <a:pt x="1474175" y="672164"/>
                  </a:cubicBezTo>
                  <a:cubicBezTo>
                    <a:pt x="1624688" y="648667"/>
                    <a:pt x="1818042" y="645270"/>
                    <a:pt x="1997431" y="689811"/>
                  </a:cubicBezTo>
                  <a:cubicBezTo>
                    <a:pt x="2256747" y="754262"/>
                    <a:pt x="2499171" y="738880"/>
                    <a:pt x="2706492" y="719253"/>
                  </a:cubicBezTo>
                  <a:cubicBezTo>
                    <a:pt x="2874179" y="703305"/>
                    <a:pt x="3033185" y="679902"/>
                    <a:pt x="3202665" y="694812"/>
                  </a:cubicBezTo>
                  <a:cubicBezTo>
                    <a:pt x="3240883" y="698209"/>
                    <a:pt x="3280139" y="703871"/>
                    <a:pt x="3320622" y="712175"/>
                  </a:cubicBezTo>
                  <a:cubicBezTo>
                    <a:pt x="3540587" y="757093"/>
                    <a:pt x="3804527" y="912135"/>
                    <a:pt x="3918143" y="1133328"/>
                  </a:cubicBezTo>
                  <a:cubicBezTo>
                    <a:pt x="3991370" y="1276008"/>
                    <a:pt x="4001939" y="1413970"/>
                    <a:pt x="4047235" y="1525793"/>
                  </a:cubicBezTo>
                  <a:cubicBezTo>
                    <a:pt x="4066108" y="1572504"/>
                    <a:pt x="4088661" y="1615063"/>
                    <a:pt x="4123293" y="1652998"/>
                  </a:cubicBezTo>
                  <a:cubicBezTo>
                    <a:pt x="4271163" y="1814928"/>
                    <a:pt x="4615503" y="1796433"/>
                    <a:pt x="4824239" y="1613836"/>
                  </a:cubicBezTo>
                  <a:cubicBezTo>
                    <a:pt x="4958332" y="1496540"/>
                    <a:pt x="5047601" y="1325455"/>
                    <a:pt x="5203210" y="1208065"/>
                  </a:cubicBezTo>
                  <a:cubicBezTo>
                    <a:pt x="5409398" y="1053212"/>
                    <a:pt x="5671356" y="992063"/>
                    <a:pt x="5895662" y="1018296"/>
                  </a:cubicBezTo>
                  <a:cubicBezTo>
                    <a:pt x="6109211" y="1043303"/>
                    <a:pt x="6303321" y="1147294"/>
                    <a:pt x="6476575" y="1282236"/>
                  </a:cubicBezTo>
                  <a:cubicBezTo>
                    <a:pt x="6631051" y="1402458"/>
                    <a:pt x="6772411" y="1556556"/>
                    <a:pt x="6896879" y="1734624"/>
                  </a:cubicBezTo>
                  <a:cubicBezTo>
                    <a:pt x="6915846" y="1761612"/>
                    <a:pt x="6934153" y="1788601"/>
                    <a:pt x="6952082" y="1815400"/>
                  </a:cubicBezTo>
                  <a:cubicBezTo>
                    <a:pt x="7113447" y="2054616"/>
                    <a:pt x="7248578" y="2259672"/>
                    <a:pt x="7447784" y="2386688"/>
                  </a:cubicBezTo>
                  <a:cubicBezTo>
                    <a:pt x="7595371" y="2480770"/>
                    <a:pt x="7777307" y="2526349"/>
                    <a:pt x="7955091" y="2514081"/>
                  </a:cubicBezTo>
                  <a:cubicBezTo>
                    <a:pt x="8116079" y="2503040"/>
                    <a:pt x="8267157" y="2453310"/>
                    <a:pt x="8407951" y="2379045"/>
                  </a:cubicBezTo>
                  <a:cubicBezTo>
                    <a:pt x="8642826" y="2255143"/>
                    <a:pt x="8851090" y="2066506"/>
                    <a:pt x="9068791" y="1884476"/>
                  </a:cubicBezTo>
                  <a:cubicBezTo>
                    <a:pt x="9122674" y="1839369"/>
                    <a:pt x="9177216" y="1794074"/>
                    <a:pt x="9232609" y="1749533"/>
                  </a:cubicBezTo>
                  <a:cubicBezTo>
                    <a:pt x="10023391" y="1111718"/>
                    <a:pt x="11004129" y="604504"/>
                    <a:pt x="12128775" y="40275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59261" y="9342141"/>
              <a:ext cx="12125566" cy="2591074"/>
            </a:xfrm>
            <a:custGeom>
              <a:avLst/>
              <a:gdLst/>
              <a:ahLst/>
              <a:cxnLst/>
              <a:rect l="l" t="t" r="r" b="b"/>
              <a:pathLst>
                <a:path w="12125566" h="2591074" extrusionOk="0">
                  <a:moveTo>
                    <a:pt x="0" y="0"/>
                  </a:moveTo>
                  <a:cubicBezTo>
                    <a:pt x="86156" y="195242"/>
                    <a:pt x="261109" y="418888"/>
                    <a:pt x="477960" y="572043"/>
                  </a:cubicBezTo>
                  <a:cubicBezTo>
                    <a:pt x="667635" y="706041"/>
                    <a:pt x="887978" y="763038"/>
                    <a:pt x="1058685" y="768417"/>
                  </a:cubicBezTo>
                  <a:cubicBezTo>
                    <a:pt x="1199761" y="772852"/>
                    <a:pt x="1307243" y="710665"/>
                    <a:pt x="1437184" y="724820"/>
                  </a:cubicBezTo>
                  <a:cubicBezTo>
                    <a:pt x="1587414" y="741145"/>
                    <a:pt x="1775955" y="718686"/>
                    <a:pt x="1950720" y="762000"/>
                  </a:cubicBezTo>
                  <a:cubicBezTo>
                    <a:pt x="2215509" y="827584"/>
                    <a:pt x="2465483" y="803710"/>
                    <a:pt x="2679692" y="774079"/>
                  </a:cubicBezTo>
                  <a:cubicBezTo>
                    <a:pt x="2853324" y="750016"/>
                    <a:pt x="3018558" y="717554"/>
                    <a:pt x="3195021" y="726047"/>
                  </a:cubicBezTo>
                  <a:cubicBezTo>
                    <a:pt x="3234843" y="728028"/>
                    <a:pt x="3275704" y="732275"/>
                    <a:pt x="3317791" y="739447"/>
                  </a:cubicBezTo>
                  <a:cubicBezTo>
                    <a:pt x="3546438" y="778042"/>
                    <a:pt x="3820097" y="933084"/>
                    <a:pt x="3932675" y="1162109"/>
                  </a:cubicBezTo>
                  <a:cubicBezTo>
                    <a:pt x="4005053" y="1309413"/>
                    <a:pt x="4010149" y="1453698"/>
                    <a:pt x="4051670" y="1572881"/>
                  </a:cubicBezTo>
                  <a:cubicBezTo>
                    <a:pt x="4069033" y="1622706"/>
                    <a:pt x="4090454" y="1668568"/>
                    <a:pt x="4124897" y="1709900"/>
                  </a:cubicBezTo>
                  <a:cubicBezTo>
                    <a:pt x="4272013" y="1886363"/>
                    <a:pt x="4628619" y="1876360"/>
                    <a:pt x="4847547" y="1694518"/>
                  </a:cubicBezTo>
                  <a:cubicBezTo>
                    <a:pt x="4982961" y="1582129"/>
                    <a:pt x="5075817" y="1416329"/>
                    <a:pt x="5230010" y="1300920"/>
                  </a:cubicBezTo>
                  <a:cubicBezTo>
                    <a:pt x="5434971" y="1148237"/>
                    <a:pt x="5691173" y="1081616"/>
                    <a:pt x="5914158" y="1099545"/>
                  </a:cubicBezTo>
                  <a:cubicBezTo>
                    <a:pt x="6125536" y="1116531"/>
                    <a:pt x="6321817" y="1210896"/>
                    <a:pt x="6496959" y="1338384"/>
                  </a:cubicBezTo>
                  <a:cubicBezTo>
                    <a:pt x="6653416" y="1452283"/>
                    <a:pt x="6796380" y="1601474"/>
                    <a:pt x="6918488" y="1778503"/>
                  </a:cubicBezTo>
                  <a:cubicBezTo>
                    <a:pt x="6937078" y="1805303"/>
                    <a:pt x="6954913" y="1832197"/>
                    <a:pt x="6972277" y="1858808"/>
                  </a:cubicBezTo>
                  <a:cubicBezTo>
                    <a:pt x="7128357" y="2097175"/>
                    <a:pt x="7250088" y="2306761"/>
                    <a:pt x="7440046" y="2441703"/>
                  </a:cubicBezTo>
                  <a:cubicBezTo>
                    <a:pt x="7580839" y="2541730"/>
                    <a:pt x="7758056" y="2594575"/>
                    <a:pt x="7933859" y="2590895"/>
                  </a:cubicBezTo>
                  <a:cubicBezTo>
                    <a:pt x="8092771" y="2587592"/>
                    <a:pt x="8244416" y="2546165"/>
                    <a:pt x="8386624" y="2479827"/>
                  </a:cubicBezTo>
                  <a:cubicBezTo>
                    <a:pt x="8624236" y="2368947"/>
                    <a:pt x="8837785" y="2192862"/>
                    <a:pt x="9059920" y="2021966"/>
                  </a:cubicBezTo>
                  <a:cubicBezTo>
                    <a:pt x="9114841" y="1979690"/>
                    <a:pt x="9170422" y="1937131"/>
                    <a:pt x="9226758" y="1895328"/>
                  </a:cubicBezTo>
                  <a:cubicBezTo>
                    <a:pt x="10030751" y="1296580"/>
                    <a:pt x="11011584" y="825602"/>
                    <a:pt x="12125567" y="644704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281" y="9224656"/>
              <a:ext cx="12122358" cy="2668023"/>
            </a:xfrm>
            <a:custGeom>
              <a:avLst/>
              <a:gdLst/>
              <a:ahLst/>
              <a:cxnLst/>
              <a:rect l="l" t="t" r="r" b="b"/>
              <a:pathLst>
                <a:path w="12122358" h="2668023" extrusionOk="0">
                  <a:moveTo>
                    <a:pt x="0" y="0"/>
                  </a:moveTo>
                  <a:cubicBezTo>
                    <a:pt x="84929" y="188825"/>
                    <a:pt x="254598" y="410206"/>
                    <a:pt x="465599" y="567891"/>
                  </a:cubicBezTo>
                  <a:cubicBezTo>
                    <a:pt x="648101" y="704343"/>
                    <a:pt x="860895" y="770210"/>
                    <a:pt x="1027355" y="788139"/>
                  </a:cubicBezTo>
                  <a:cubicBezTo>
                    <a:pt x="1165412" y="803049"/>
                    <a:pt x="1275253" y="754073"/>
                    <a:pt x="1400098" y="777570"/>
                  </a:cubicBezTo>
                  <a:cubicBezTo>
                    <a:pt x="1548346" y="805502"/>
                    <a:pt x="1733869" y="792291"/>
                    <a:pt x="1903821" y="834189"/>
                  </a:cubicBezTo>
                  <a:cubicBezTo>
                    <a:pt x="2173988" y="900811"/>
                    <a:pt x="2431606" y="868444"/>
                    <a:pt x="2652798" y="828905"/>
                  </a:cubicBezTo>
                  <a:cubicBezTo>
                    <a:pt x="2832281" y="796821"/>
                    <a:pt x="3003743" y="755206"/>
                    <a:pt x="3187378" y="757282"/>
                  </a:cubicBezTo>
                  <a:cubicBezTo>
                    <a:pt x="3228804" y="757754"/>
                    <a:pt x="3271269" y="760773"/>
                    <a:pt x="3314865" y="766718"/>
                  </a:cubicBezTo>
                  <a:cubicBezTo>
                    <a:pt x="3552194" y="798897"/>
                    <a:pt x="3835573" y="954034"/>
                    <a:pt x="3947207" y="1190890"/>
                  </a:cubicBezTo>
                  <a:cubicBezTo>
                    <a:pt x="4018831" y="1342819"/>
                    <a:pt x="4018359" y="1493426"/>
                    <a:pt x="4056011" y="1620064"/>
                  </a:cubicBezTo>
                  <a:cubicBezTo>
                    <a:pt x="4071770" y="1673097"/>
                    <a:pt x="4092058" y="1722262"/>
                    <a:pt x="4126313" y="1766896"/>
                  </a:cubicBezTo>
                  <a:cubicBezTo>
                    <a:pt x="4272673" y="1957798"/>
                    <a:pt x="4641264" y="1956005"/>
                    <a:pt x="4870667" y="1775295"/>
                  </a:cubicBezTo>
                  <a:cubicBezTo>
                    <a:pt x="5007402" y="1667624"/>
                    <a:pt x="5103749" y="1507392"/>
                    <a:pt x="5256715" y="1393776"/>
                  </a:cubicBezTo>
                  <a:cubicBezTo>
                    <a:pt x="5460355" y="1243263"/>
                    <a:pt x="5710895" y="1171168"/>
                    <a:pt x="5932654" y="1180699"/>
                  </a:cubicBezTo>
                  <a:cubicBezTo>
                    <a:pt x="6141768" y="1189758"/>
                    <a:pt x="6340218" y="1274310"/>
                    <a:pt x="6517247" y="1394342"/>
                  </a:cubicBezTo>
                  <a:cubicBezTo>
                    <a:pt x="6675781" y="1501919"/>
                    <a:pt x="6820254" y="1646298"/>
                    <a:pt x="6940004" y="1822195"/>
                  </a:cubicBezTo>
                  <a:cubicBezTo>
                    <a:pt x="6958216" y="1848805"/>
                    <a:pt x="6975579" y="1875511"/>
                    <a:pt x="6992377" y="1902122"/>
                  </a:cubicBezTo>
                  <a:cubicBezTo>
                    <a:pt x="7143078" y="2139545"/>
                    <a:pt x="7251504" y="2353754"/>
                    <a:pt x="7432119" y="2496624"/>
                  </a:cubicBezTo>
                  <a:cubicBezTo>
                    <a:pt x="7566118" y="2602596"/>
                    <a:pt x="7738617" y="2662612"/>
                    <a:pt x="7912533" y="2667614"/>
                  </a:cubicBezTo>
                  <a:cubicBezTo>
                    <a:pt x="8069368" y="2672143"/>
                    <a:pt x="8221579" y="2638926"/>
                    <a:pt x="8365109" y="2580514"/>
                  </a:cubicBezTo>
                  <a:cubicBezTo>
                    <a:pt x="8605551" y="2482752"/>
                    <a:pt x="8824290" y="2319123"/>
                    <a:pt x="9050956" y="2159362"/>
                  </a:cubicBezTo>
                  <a:cubicBezTo>
                    <a:pt x="9107009" y="2119823"/>
                    <a:pt x="9163533" y="2080000"/>
                    <a:pt x="9220813" y="2040933"/>
                  </a:cubicBezTo>
                  <a:cubicBezTo>
                    <a:pt x="10037922" y="1481253"/>
                    <a:pt x="11019039" y="1046511"/>
                    <a:pt x="12122358" y="886468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65300" y="9107171"/>
              <a:ext cx="12119338" cy="2747422"/>
            </a:xfrm>
            <a:custGeom>
              <a:avLst/>
              <a:gdLst/>
              <a:ahLst/>
              <a:cxnLst/>
              <a:rect l="l" t="t" r="r" b="b"/>
              <a:pathLst>
                <a:path w="12119338" h="2747422" extrusionOk="0">
                  <a:moveTo>
                    <a:pt x="0" y="0"/>
                  </a:moveTo>
                  <a:cubicBezTo>
                    <a:pt x="83702" y="182314"/>
                    <a:pt x="248181" y="401525"/>
                    <a:pt x="453237" y="563739"/>
                  </a:cubicBezTo>
                  <a:cubicBezTo>
                    <a:pt x="628662" y="702550"/>
                    <a:pt x="833812" y="777382"/>
                    <a:pt x="996026" y="807767"/>
                  </a:cubicBezTo>
                  <a:cubicBezTo>
                    <a:pt x="1131157" y="833057"/>
                    <a:pt x="1242980" y="798048"/>
                    <a:pt x="1363107" y="830226"/>
                  </a:cubicBezTo>
                  <a:cubicBezTo>
                    <a:pt x="1509373" y="869388"/>
                    <a:pt x="1691782" y="865708"/>
                    <a:pt x="1857110" y="906379"/>
                  </a:cubicBezTo>
                  <a:cubicBezTo>
                    <a:pt x="2132751" y="974133"/>
                    <a:pt x="2397917" y="933179"/>
                    <a:pt x="2626093" y="883637"/>
                  </a:cubicBezTo>
                  <a:cubicBezTo>
                    <a:pt x="2811520" y="843437"/>
                    <a:pt x="2989211" y="792763"/>
                    <a:pt x="3179829" y="788422"/>
                  </a:cubicBezTo>
                  <a:cubicBezTo>
                    <a:pt x="3222859" y="787479"/>
                    <a:pt x="3266833" y="789083"/>
                    <a:pt x="3312129" y="793896"/>
                  </a:cubicBezTo>
                  <a:cubicBezTo>
                    <a:pt x="3558139" y="819752"/>
                    <a:pt x="3851238" y="974888"/>
                    <a:pt x="3961834" y="1219483"/>
                  </a:cubicBezTo>
                  <a:cubicBezTo>
                    <a:pt x="4032608" y="1376035"/>
                    <a:pt x="4026663" y="1532965"/>
                    <a:pt x="4060540" y="1667058"/>
                  </a:cubicBezTo>
                  <a:cubicBezTo>
                    <a:pt x="4074695" y="1723205"/>
                    <a:pt x="4093945" y="1775673"/>
                    <a:pt x="4128011" y="1823704"/>
                  </a:cubicBezTo>
                  <a:cubicBezTo>
                    <a:pt x="4273617" y="2029138"/>
                    <a:pt x="4654098" y="2035271"/>
                    <a:pt x="4894069" y="1855883"/>
                  </a:cubicBezTo>
                  <a:cubicBezTo>
                    <a:pt x="5031937" y="1752742"/>
                    <a:pt x="5132059" y="1598171"/>
                    <a:pt x="5283609" y="1486537"/>
                  </a:cubicBezTo>
                  <a:cubicBezTo>
                    <a:pt x="5486023" y="1338195"/>
                    <a:pt x="5730995" y="1254210"/>
                    <a:pt x="5951338" y="1261853"/>
                  </a:cubicBezTo>
                  <a:cubicBezTo>
                    <a:pt x="6158187" y="1269025"/>
                    <a:pt x="6358902" y="1337818"/>
                    <a:pt x="6537724" y="1450395"/>
                  </a:cubicBezTo>
                  <a:cubicBezTo>
                    <a:pt x="6698334" y="1551555"/>
                    <a:pt x="6844317" y="1691121"/>
                    <a:pt x="6961707" y="1865980"/>
                  </a:cubicBezTo>
                  <a:cubicBezTo>
                    <a:pt x="6979543" y="1892402"/>
                    <a:pt x="6996340" y="1918919"/>
                    <a:pt x="7012571" y="1945436"/>
                  </a:cubicBezTo>
                  <a:cubicBezTo>
                    <a:pt x="7157988" y="2181915"/>
                    <a:pt x="7253014" y="2400748"/>
                    <a:pt x="7424381" y="2551544"/>
                  </a:cubicBezTo>
                  <a:cubicBezTo>
                    <a:pt x="7551585" y="2663462"/>
                    <a:pt x="7719462" y="2730744"/>
                    <a:pt x="7891395" y="2744333"/>
                  </a:cubicBezTo>
                  <a:cubicBezTo>
                    <a:pt x="8046154" y="2756600"/>
                    <a:pt x="8198932" y="2731688"/>
                    <a:pt x="8343877" y="2681202"/>
                  </a:cubicBezTo>
                  <a:cubicBezTo>
                    <a:pt x="8587056" y="2596462"/>
                    <a:pt x="8811079" y="2445383"/>
                    <a:pt x="9042180" y="2296758"/>
                  </a:cubicBezTo>
                  <a:cubicBezTo>
                    <a:pt x="9099271" y="2260050"/>
                    <a:pt x="9156834" y="2222964"/>
                    <a:pt x="9215057" y="2186539"/>
                  </a:cubicBezTo>
                  <a:cubicBezTo>
                    <a:pt x="10045377" y="1665926"/>
                    <a:pt x="11026683" y="1267327"/>
                    <a:pt x="12119338" y="1128232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68414" y="8989686"/>
              <a:ext cx="12116129" cy="2829481"/>
            </a:xfrm>
            <a:custGeom>
              <a:avLst/>
              <a:gdLst/>
              <a:ahLst/>
              <a:cxnLst/>
              <a:rect l="l" t="t" r="r" b="b"/>
              <a:pathLst>
                <a:path w="12116129" h="2829481" extrusionOk="0">
                  <a:moveTo>
                    <a:pt x="0" y="0"/>
                  </a:moveTo>
                  <a:cubicBezTo>
                    <a:pt x="82475" y="175803"/>
                    <a:pt x="241858" y="392749"/>
                    <a:pt x="440875" y="559586"/>
                  </a:cubicBezTo>
                  <a:cubicBezTo>
                    <a:pt x="609317" y="700757"/>
                    <a:pt x="806635" y="784553"/>
                    <a:pt x="964697" y="827395"/>
                  </a:cubicBezTo>
                  <a:cubicBezTo>
                    <a:pt x="1096808" y="863160"/>
                    <a:pt x="1205045" y="863915"/>
                    <a:pt x="1326022" y="882882"/>
                  </a:cubicBezTo>
                  <a:cubicBezTo>
                    <a:pt x="1477100" y="906568"/>
                    <a:pt x="1649600" y="939124"/>
                    <a:pt x="1810304" y="978474"/>
                  </a:cubicBezTo>
                  <a:cubicBezTo>
                    <a:pt x="2091324" y="1047361"/>
                    <a:pt x="2364040" y="997819"/>
                    <a:pt x="2599293" y="938369"/>
                  </a:cubicBezTo>
                  <a:cubicBezTo>
                    <a:pt x="2790572" y="890054"/>
                    <a:pt x="2974584" y="830321"/>
                    <a:pt x="3172279" y="819563"/>
                  </a:cubicBezTo>
                  <a:cubicBezTo>
                    <a:pt x="3216820" y="817204"/>
                    <a:pt x="3262493" y="817487"/>
                    <a:pt x="3309392" y="821073"/>
                  </a:cubicBezTo>
                  <a:cubicBezTo>
                    <a:pt x="3564179" y="840512"/>
                    <a:pt x="3866902" y="995837"/>
                    <a:pt x="3976461" y="1248170"/>
                  </a:cubicBezTo>
                  <a:cubicBezTo>
                    <a:pt x="4046480" y="1409346"/>
                    <a:pt x="4034967" y="1572598"/>
                    <a:pt x="4065070" y="1714052"/>
                  </a:cubicBezTo>
                  <a:cubicBezTo>
                    <a:pt x="4077715" y="1773313"/>
                    <a:pt x="4095833" y="1829083"/>
                    <a:pt x="4129710" y="1880512"/>
                  </a:cubicBezTo>
                  <a:cubicBezTo>
                    <a:pt x="4274466" y="2100384"/>
                    <a:pt x="4666743" y="2114255"/>
                    <a:pt x="4917472" y="1936471"/>
                  </a:cubicBezTo>
                  <a:cubicBezTo>
                    <a:pt x="5056566" y="1837859"/>
                    <a:pt x="5160368" y="1688951"/>
                    <a:pt x="5310598" y="1579298"/>
                  </a:cubicBezTo>
                  <a:cubicBezTo>
                    <a:pt x="5511690" y="1433032"/>
                    <a:pt x="5750906" y="1350179"/>
                    <a:pt x="5970023" y="1342913"/>
                  </a:cubicBezTo>
                  <a:cubicBezTo>
                    <a:pt x="6174795" y="1336213"/>
                    <a:pt x="6377587" y="1401136"/>
                    <a:pt x="6558201" y="1506354"/>
                  </a:cubicBezTo>
                  <a:cubicBezTo>
                    <a:pt x="6720887" y="1601097"/>
                    <a:pt x="6868380" y="1735945"/>
                    <a:pt x="6983412" y="1909671"/>
                  </a:cubicBezTo>
                  <a:cubicBezTo>
                    <a:pt x="7000869" y="1935905"/>
                    <a:pt x="7017195" y="1962327"/>
                    <a:pt x="7032859" y="1988750"/>
                  </a:cubicBezTo>
                  <a:cubicBezTo>
                    <a:pt x="7172897" y="2224380"/>
                    <a:pt x="7254618" y="2447837"/>
                    <a:pt x="7416643" y="2606465"/>
                  </a:cubicBezTo>
                  <a:cubicBezTo>
                    <a:pt x="7536959" y="2724327"/>
                    <a:pt x="7700211" y="2798782"/>
                    <a:pt x="7870163" y="2821052"/>
                  </a:cubicBezTo>
                  <a:cubicBezTo>
                    <a:pt x="8022940" y="2841057"/>
                    <a:pt x="8176284" y="2824449"/>
                    <a:pt x="8322456" y="2781890"/>
                  </a:cubicBezTo>
                  <a:cubicBezTo>
                    <a:pt x="8568466" y="2710267"/>
                    <a:pt x="8797679" y="2571550"/>
                    <a:pt x="9033215" y="2434154"/>
                  </a:cubicBezTo>
                  <a:cubicBezTo>
                    <a:pt x="9091344" y="2400182"/>
                    <a:pt x="9149945" y="2365833"/>
                    <a:pt x="9209112" y="2332239"/>
                  </a:cubicBezTo>
                  <a:cubicBezTo>
                    <a:pt x="10052550" y="1850693"/>
                    <a:pt x="11034138" y="1488330"/>
                    <a:pt x="12116130" y="1369996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71434" y="8872107"/>
              <a:ext cx="12112827" cy="2914508"/>
            </a:xfrm>
            <a:custGeom>
              <a:avLst/>
              <a:gdLst/>
              <a:ahLst/>
              <a:cxnLst/>
              <a:rect l="l" t="t" r="r" b="b"/>
              <a:pathLst>
                <a:path w="12112827" h="2914508" extrusionOk="0">
                  <a:moveTo>
                    <a:pt x="0" y="0"/>
                  </a:moveTo>
                  <a:cubicBezTo>
                    <a:pt x="81249" y="169386"/>
                    <a:pt x="235536" y="383973"/>
                    <a:pt x="428607" y="555434"/>
                  </a:cubicBezTo>
                  <a:cubicBezTo>
                    <a:pt x="590066" y="698870"/>
                    <a:pt x="779646" y="791914"/>
                    <a:pt x="933462" y="847023"/>
                  </a:cubicBezTo>
                  <a:cubicBezTo>
                    <a:pt x="1062554" y="893357"/>
                    <a:pt x="1170979" y="907228"/>
                    <a:pt x="1289030" y="935538"/>
                  </a:cubicBezTo>
                  <a:cubicBezTo>
                    <a:pt x="1440015" y="971869"/>
                    <a:pt x="1607513" y="1012540"/>
                    <a:pt x="1763499" y="1050664"/>
                  </a:cubicBezTo>
                  <a:cubicBezTo>
                    <a:pt x="2049992" y="1120588"/>
                    <a:pt x="2330257" y="1062648"/>
                    <a:pt x="2572493" y="993195"/>
                  </a:cubicBezTo>
                  <a:cubicBezTo>
                    <a:pt x="2769717" y="936765"/>
                    <a:pt x="2959957" y="867972"/>
                    <a:pt x="3164730" y="850798"/>
                  </a:cubicBezTo>
                  <a:cubicBezTo>
                    <a:pt x="3210875" y="846929"/>
                    <a:pt x="3258152" y="845891"/>
                    <a:pt x="3306561" y="848344"/>
                  </a:cubicBezTo>
                  <a:cubicBezTo>
                    <a:pt x="3570029" y="861367"/>
                    <a:pt x="3882473" y="1016787"/>
                    <a:pt x="3991087" y="1276952"/>
                  </a:cubicBezTo>
                  <a:cubicBezTo>
                    <a:pt x="4060351" y="1442752"/>
                    <a:pt x="4043177" y="1612326"/>
                    <a:pt x="4069505" y="1761235"/>
                  </a:cubicBezTo>
                  <a:cubicBezTo>
                    <a:pt x="4080545" y="1823704"/>
                    <a:pt x="4097626" y="1882777"/>
                    <a:pt x="4131314" y="1937509"/>
                  </a:cubicBezTo>
                  <a:cubicBezTo>
                    <a:pt x="4275316" y="2171818"/>
                    <a:pt x="4679199" y="2193051"/>
                    <a:pt x="4940780" y="2017248"/>
                  </a:cubicBezTo>
                  <a:cubicBezTo>
                    <a:pt x="5081007" y="1922977"/>
                    <a:pt x="5188583" y="1780013"/>
                    <a:pt x="5337397" y="1672154"/>
                  </a:cubicBezTo>
                  <a:cubicBezTo>
                    <a:pt x="5537263" y="1528058"/>
                    <a:pt x="5770723" y="1439826"/>
                    <a:pt x="5988613" y="1424162"/>
                  </a:cubicBezTo>
                  <a:cubicBezTo>
                    <a:pt x="6191215" y="1409629"/>
                    <a:pt x="6396176" y="1464644"/>
                    <a:pt x="6578585" y="1562501"/>
                  </a:cubicBezTo>
                  <a:cubicBezTo>
                    <a:pt x="6743346" y="1650827"/>
                    <a:pt x="6892255" y="1780862"/>
                    <a:pt x="7004927" y="1953551"/>
                  </a:cubicBezTo>
                  <a:cubicBezTo>
                    <a:pt x="7022007" y="1979596"/>
                    <a:pt x="7037861" y="2005829"/>
                    <a:pt x="7052959" y="2032157"/>
                  </a:cubicBezTo>
                  <a:cubicBezTo>
                    <a:pt x="7187713" y="2266844"/>
                    <a:pt x="7256033" y="2494925"/>
                    <a:pt x="7408811" y="2661480"/>
                  </a:cubicBezTo>
                  <a:cubicBezTo>
                    <a:pt x="7522332" y="2785287"/>
                    <a:pt x="7680961" y="2867008"/>
                    <a:pt x="7848931" y="2897865"/>
                  </a:cubicBezTo>
                  <a:cubicBezTo>
                    <a:pt x="7999632" y="2925608"/>
                    <a:pt x="8153542" y="2917399"/>
                    <a:pt x="8301035" y="2882672"/>
                  </a:cubicBezTo>
                  <a:cubicBezTo>
                    <a:pt x="8549876" y="2824166"/>
                    <a:pt x="8784279" y="2697905"/>
                    <a:pt x="9024250" y="2571644"/>
                  </a:cubicBezTo>
                  <a:cubicBezTo>
                    <a:pt x="9083512" y="2540503"/>
                    <a:pt x="9143056" y="2508891"/>
                    <a:pt x="9203073" y="2477939"/>
                  </a:cubicBezTo>
                  <a:cubicBezTo>
                    <a:pt x="10059721" y="2035460"/>
                    <a:pt x="11041498" y="1709334"/>
                    <a:pt x="12112828" y="1611854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74454" y="8754622"/>
              <a:ext cx="12109619" cy="3002639"/>
            </a:xfrm>
            <a:custGeom>
              <a:avLst/>
              <a:gdLst/>
              <a:ahLst/>
              <a:cxnLst/>
              <a:rect l="l" t="t" r="r" b="b"/>
              <a:pathLst>
                <a:path w="12109619" h="3002639" extrusionOk="0">
                  <a:moveTo>
                    <a:pt x="0" y="0"/>
                  </a:moveTo>
                  <a:cubicBezTo>
                    <a:pt x="80022" y="162875"/>
                    <a:pt x="229308" y="375008"/>
                    <a:pt x="416245" y="551282"/>
                  </a:cubicBezTo>
                  <a:cubicBezTo>
                    <a:pt x="570816" y="696982"/>
                    <a:pt x="752469" y="799180"/>
                    <a:pt x="902133" y="866651"/>
                  </a:cubicBezTo>
                  <a:cubicBezTo>
                    <a:pt x="1028205" y="923459"/>
                    <a:pt x="1136725" y="950636"/>
                    <a:pt x="1251945" y="988194"/>
                  </a:cubicBezTo>
                  <a:cubicBezTo>
                    <a:pt x="1402646" y="1037264"/>
                    <a:pt x="1565332" y="1085956"/>
                    <a:pt x="1716694" y="1122853"/>
                  </a:cubicBezTo>
                  <a:cubicBezTo>
                    <a:pt x="2008566" y="1193910"/>
                    <a:pt x="2296380" y="1127383"/>
                    <a:pt x="2545694" y="1048021"/>
                  </a:cubicBezTo>
                  <a:cubicBezTo>
                    <a:pt x="2748768" y="983475"/>
                    <a:pt x="2945331" y="905624"/>
                    <a:pt x="3157087" y="882033"/>
                  </a:cubicBezTo>
                  <a:cubicBezTo>
                    <a:pt x="3204835" y="876748"/>
                    <a:pt x="3253622" y="874389"/>
                    <a:pt x="3303730" y="875616"/>
                  </a:cubicBezTo>
                  <a:cubicBezTo>
                    <a:pt x="3575880" y="882316"/>
                    <a:pt x="3898043" y="1037735"/>
                    <a:pt x="4005619" y="1305639"/>
                  </a:cubicBezTo>
                  <a:cubicBezTo>
                    <a:pt x="4074034" y="1476062"/>
                    <a:pt x="4051387" y="1651960"/>
                    <a:pt x="4073940" y="1808323"/>
                  </a:cubicBezTo>
                  <a:cubicBezTo>
                    <a:pt x="4083376" y="1873907"/>
                    <a:pt x="4099419" y="1936282"/>
                    <a:pt x="4132824" y="1994506"/>
                  </a:cubicBezTo>
                  <a:cubicBezTo>
                    <a:pt x="4275976" y="2243253"/>
                    <a:pt x="4691467" y="2271562"/>
                    <a:pt x="4963994" y="2098024"/>
                  </a:cubicBezTo>
                  <a:cubicBezTo>
                    <a:pt x="5105447" y="2008000"/>
                    <a:pt x="5216610" y="1870981"/>
                    <a:pt x="5364197" y="1765103"/>
                  </a:cubicBezTo>
                  <a:cubicBezTo>
                    <a:pt x="5562836" y="1623178"/>
                    <a:pt x="5790540" y="1529662"/>
                    <a:pt x="6007202" y="1505504"/>
                  </a:cubicBezTo>
                  <a:cubicBezTo>
                    <a:pt x="6207634" y="1483140"/>
                    <a:pt x="6414766" y="1528246"/>
                    <a:pt x="6598967" y="1618649"/>
                  </a:cubicBezTo>
                  <a:cubicBezTo>
                    <a:pt x="6765805" y="1700558"/>
                    <a:pt x="6916224" y="1825875"/>
                    <a:pt x="7026537" y="1997431"/>
                  </a:cubicBezTo>
                  <a:cubicBezTo>
                    <a:pt x="7043240" y="2023287"/>
                    <a:pt x="7058621" y="2049426"/>
                    <a:pt x="7073059" y="2075660"/>
                  </a:cubicBezTo>
                  <a:cubicBezTo>
                    <a:pt x="7202434" y="2309403"/>
                    <a:pt x="7257448" y="2542108"/>
                    <a:pt x="7400884" y="2716589"/>
                  </a:cubicBezTo>
                  <a:cubicBezTo>
                    <a:pt x="7507611" y="2846342"/>
                    <a:pt x="7661521" y="2935234"/>
                    <a:pt x="7827604" y="2974773"/>
                  </a:cubicBezTo>
                  <a:cubicBezTo>
                    <a:pt x="7976229" y="3010160"/>
                    <a:pt x="8130705" y="3010443"/>
                    <a:pt x="8279614" y="2983549"/>
                  </a:cubicBezTo>
                  <a:cubicBezTo>
                    <a:pt x="8531192" y="2938159"/>
                    <a:pt x="8770879" y="2824354"/>
                    <a:pt x="9015380" y="2709229"/>
                  </a:cubicBezTo>
                  <a:cubicBezTo>
                    <a:pt x="9075680" y="2680825"/>
                    <a:pt x="9136262" y="2651949"/>
                    <a:pt x="9197222" y="2623828"/>
                  </a:cubicBezTo>
                  <a:cubicBezTo>
                    <a:pt x="10067081" y="2220416"/>
                    <a:pt x="11049047" y="1930526"/>
                    <a:pt x="12109619" y="185390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77473" y="8637137"/>
              <a:ext cx="12106316" cy="3093666"/>
            </a:xfrm>
            <a:custGeom>
              <a:avLst/>
              <a:gdLst/>
              <a:ahLst/>
              <a:cxnLst/>
              <a:rect l="l" t="t" r="r" b="b"/>
              <a:pathLst>
                <a:path w="12106316" h="3093666" extrusionOk="0">
                  <a:moveTo>
                    <a:pt x="0" y="0"/>
                  </a:moveTo>
                  <a:cubicBezTo>
                    <a:pt x="78795" y="156363"/>
                    <a:pt x="223080" y="366137"/>
                    <a:pt x="403884" y="547130"/>
                  </a:cubicBezTo>
                  <a:cubicBezTo>
                    <a:pt x="551565" y="695095"/>
                    <a:pt x="725198" y="806540"/>
                    <a:pt x="870803" y="886279"/>
                  </a:cubicBezTo>
                  <a:cubicBezTo>
                    <a:pt x="993761" y="953656"/>
                    <a:pt x="1102187" y="994233"/>
                    <a:pt x="1214859" y="1040850"/>
                  </a:cubicBezTo>
                  <a:cubicBezTo>
                    <a:pt x="1364900" y="1102942"/>
                    <a:pt x="1523151" y="1159467"/>
                    <a:pt x="1669795" y="1194948"/>
                  </a:cubicBezTo>
                  <a:cubicBezTo>
                    <a:pt x="1967140" y="1267043"/>
                    <a:pt x="2262409" y="1192023"/>
                    <a:pt x="2518799" y="1102753"/>
                  </a:cubicBezTo>
                  <a:cubicBezTo>
                    <a:pt x="2727724" y="1030092"/>
                    <a:pt x="2930610" y="943182"/>
                    <a:pt x="3149443" y="913173"/>
                  </a:cubicBezTo>
                  <a:cubicBezTo>
                    <a:pt x="3198796" y="906379"/>
                    <a:pt x="3249187" y="902699"/>
                    <a:pt x="3300899" y="902793"/>
                  </a:cubicBezTo>
                  <a:cubicBezTo>
                    <a:pt x="3581730" y="903076"/>
                    <a:pt x="3913613" y="1058590"/>
                    <a:pt x="4020152" y="1334326"/>
                  </a:cubicBezTo>
                  <a:cubicBezTo>
                    <a:pt x="4087812" y="1509468"/>
                    <a:pt x="4059502" y="1691499"/>
                    <a:pt x="4078281" y="1855317"/>
                  </a:cubicBezTo>
                  <a:cubicBezTo>
                    <a:pt x="4086208" y="1924015"/>
                    <a:pt x="4100929" y="1989787"/>
                    <a:pt x="4134334" y="2051314"/>
                  </a:cubicBezTo>
                  <a:cubicBezTo>
                    <a:pt x="4276165" y="2314782"/>
                    <a:pt x="4703640" y="2349508"/>
                    <a:pt x="4987208" y="2178612"/>
                  </a:cubicBezTo>
                  <a:cubicBezTo>
                    <a:pt x="5129794" y="2092646"/>
                    <a:pt x="5244731" y="1961761"/>
                    <a:pt x="5390902" y="1857865"/>
                  </a:cubicBezTo>
                  <a:cubicBezTo>
                    <a:pt x="5588221" y="1718110"/>
                    <a:pt x="5810356" y="1619309"/>
                    <a:pt x="6025698" y="1586564"/>
                  </a:cubicBezTo>
                  <a:cubicBezTo>
                    <a:pt x="6224054" y="1556462"/>
                    <a:pt x="6433262" y="1591471"/>
                    <a:pt x="6619256" y="1674607"/>
                  </a:cubicBezTo>
                  <a:cubicBezTo>
                    <a:pt x="6788170" y="1750099"/>
                    <a:pt x="6940098" y="1870604"/>
                    <a:pt x="7048052" y="2041122"/>
                  </a:cubicBezTo>
                  <a:cubicBezTo>
                    <a:pt x="7064377" y="2066790"/>
                    <a:pt x="7079287" y="2092740"/>
                    <a:pt x="7093159" y="2118879"/>
                  </a:cubicBezTo>
                  <a:cubicBezTo>
                    <a:pt x="7217249" y="2351773"/>
                    <a:pt x="7258487" y="2589290"/>
                    <a:pt x="7393051" y="2771415"/>
                  </a:cubicBezTo>
                  <a:cubicBezTo>
                    <a:pt x="7492701" y="2907301"/>
                    <a:pt x="7642271" y="3003177"/>
                    <a:pt x="7806278" y="3051397"/>
                  </a:cubicBezTo>
                  <a:cubicBezTo>
                    <a:pt x="7952921" y="3094522"/>
                    <a:pt x="8107869" y="3103109"/>
                    <a:pt x="8258099" y="3084142"/>
                  </a:cubicBezTo>
                  <a:cubicBezTo>
                    <a:pt x="8512507" y="3051964"/>
                    <a:pt x="8757102" y="2949955"/>
                    <a:pt x="9006321" y="2846530"/>
                  </a:cubicBezTo>
                  <a:cubicBezTo>
                    <a:pt x="9067658" y="2820769"/>
                    <a:pt x="9129279" y="2794818"/>
                    <a:pt x="9191183" y="2769339"/>
                  </a:cubicBezTo>
                  <a:cubicBezTo>
                    <a:pt x="10074159" y="2404995"/>
                    <a:pt x="11056408" y="2151246"/>
                    <a:pt x="12106316" y="2095571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80587" y="8519652"/>
              <a:ext cx="12103296" cy="3188282"/>
            </a:xfrm>
            <a:custGeom>
              <a:avLst/>
              <a:gdLst/>
              <a:ahLst/>
              <a:cxnLst/>
              <a:rect l="l" t="t" r="r" b="b"/>
              <a:pathLst>
                <a:path w="12103296" h="3188282" extrusionOk="0">
                  <a:moveTo>
                    <a:pt x="0" y="0"/>
                  </a:moveTo>
                  <a:cubicBezTo>
                    <a:pt x="77568" y="149947"/>
                    <a:pt x="217040" y="357078"/>
                    <a:pt x="391522" y="542978"/>
                  </a:cubicBezTo>
                  <a:cubicBezTo>
                    <a:pt x="532409" y="693113"/>
                    <a:pt x="697926" y="813901"/>
                    <a:pt x="839474" y="906001"/>
                  </a:cubicBezTo>
                  <a:cubicBezTo>
                    <a:pt x="959318" y="983947"/>
                    <a:pt x="1067366" y="1037924"/>
                    <a:pt x="1177868" y="1093694"/>
                  </a:cubicBezTo>
                  <a:cubicBezTo>
                    <a:pt x="1327060" y="1168998"/>
                    <a:pt x="1481064" y="1233072"/>
                    <a:pt x="1623084" y="1267326"/>
                  </a:cubicBezTo>
                  <a:cubicBezTo>
                    <a:pt x="1925902" y="1340460"/>
                    <a:pt x="2228626" y="1256946"/>
                    <a:pt x="2492094" y="1157768"/>
                  </a:cubicBezTo>
                  <a:cubicBezTo>
                    <a:pt x="2706870" y="1076897"/>
                    <a:pt x="2915983" y="981022"/>
                    <a:pt x="3141894" y="944597"/>
                  </a:cubicBezTo>
                  <a:cubicBezTo>
                    <a:pt x="3192851" y="936387"/>
                    <a:pt x="3244846" y="931291"/>
                    <a:pt x="3298068" y="930253"/>
                  </a:cubicBezTo>
                  <a:cubicBezTo>
                    <a:pt x="3587676" y="924214"/>
                    <a:pt x="3929278" y="1079823"/>
                    <a:pt x="4034778" y="1363296"/>
                  </a:cubicBezTo>
                  <a:cubicBezTo>
                    <a:pt x="4101683" y="1543062"/>
                    <a:pt x="4067806" y="1731415"/>
                    <a:pt x="4082810" y="1902688"/>
                  </a:cubicBezTo>
                  <a:cubicBezTo>
                    <a:pt x="4089133" y="1974595"/>
                    <a:pt x="4102816" y="2043670"/>
                    <a:pt x="4136032" y="2108499"/>
                  </a:cubicBezTo>
                  <a:cubicBezTo>
                    <a:pt x="4277109" y="2386405"/>
                    <a:pt x="4716002" y="2427454"/>
                    <a:pt x="5010610" y="2259483"/>
                  </a:cubicBezTo>
                  <a:cubicBezTo>
                    <a:pt x="5154423" y="2177480"/>
                    <a:pt x="5273040" y="2052918"/>
                    <a:pt x="5417891" y="1950814"/>
                  </a:cubicBezTo>
                  <a:cubicBezTo>
                    <a:pt x="5613982" y="1813230"/>
                    <a:pt x="5830456" y="1709145"/>
                    <a:pt x="6044382" y="1667907"/>
                  </a:cubicBezTo>
                  <a:cubicBezTo>
                    <a:pt x="6240568" y="1630067"/>
                    <a:pt x="6451946" y="1655074"/>
                    <a:pt x="6639733" y="1730849"/>
                  </a:cubicBezTo>
                  <a:cubicBezTo>
                    <a:pt x="6810723" y="1799830"/>
                    <a:pt x="6964161" y="1915711"/>
                    <a:pt x="7069756" y="2085002"/>
                  </a:cubicBezTo>
                  <a:cubicBezTo>
                    <a:pt x="7085704" y="2110481"/>
                    <a:pt x="7100142" y="2136337"/>
                    <a:pt x="7113447" y="2162382"/>
                  </a:cubicBezTo>
                  <a:cubicBezTo>
                    <a:pt x="7232159" y="2394332"/>
                    <a:pt x="7260091" y="2636473"/>
                    <a:pt x="7385314" y="2826525"/>
                  </a:cubicBezTo>
                  <a:cubicBezTo>
                    <a:pt x="7478169" y="2968356"/>
                    <a:pt x="7623114" y="3071309"/>
                    <a:pt x="7785139" y="3128305"/>
                  </a:cubicBezTo>
                  <a:cubicBezTo>
                    <a:pt x="7929707" y="3179168"/>
                    <a:pt x="8085222" y="3196154"/>
                    <a:pt x="8236866" y="3185019"/>
                  </a:cubicBezTo>
                  <a:cubicBezTo>
                    <a:pt x="8494011" y="3166051"/>
                    <a:pt x="8743986" y="3076404"/>
                    <a:pt x="8997545" y="2984115"/>
                  </a:cubicBezTo>
                  <a:cubicBezTo>
                    <a:pt x="9059921" y="2961184"/>
                    <a:pt x="9122579" y="2937970"/>
                    <a:pt x="9185426" y="2915228"/>
                  </a:cubicBezTo>
                  <a:cubicBezTo>
                    <a:pt x="10081614" y="2589951"/>
                    <a:pt x="11064051" y="2372439"/>
                    <a:pt x="12103297" y="2337524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83607" y="8402168"/>
              <a:ext cx="12100277" cy="3285815"/>
            </a:xfrm>
            <a:custGeom>
              <a:avLst/>
              <a:gdLst/>
              <a:ahLst/>
              <a:cxnLst/>
              <a:rect l="l" t="t" r="r" b="b"/>
              <a:pathLst>
                <a:path w="12100277" h="3285815" extrusionOk="0">
                  <a:moveTo>
                    <a:pt x="0" y="0"/>
                  </a:moveTo>
                  <a:cubicBezTo>
                    <a:pt x="76342" y="143435"/>
                    <a:pt x="211095" y="348114"/>
                    <a:pt x="379160" y="538826"/>
                  </a:cubicBezTo>
                  <a:cubicBezTo>
                    <a:pt x="513347" y="691132"/>
                    <a:pt x="670654" y="821261"/>
                    <a:pt x="808145" y="925630"/>
                  </a:cubicBezTo>
                  <a:cubicBezTo>
                    <a:pt x="924875" y="1014239"/>
                    <a:pt x="1032451" y="1081615"/>
                    <a:pt x="1140782" y="1146350"/>
                  </a:cubicBezTo>
                  <a:cubicBezTo>
                    <a:pt x="1288842" y="1234865"/>
                    <a:pt x="1438977" y="1306488"/>
                    <a:pt x="1576278" y="1339422"/>
                  </a:cubicBezTo>
                  <a:cubicBezTo>
                    <a:pt x="1884476" y="1413498"/>
                    <a:pt x="2194749" y="1321587"/>
                    <a:pt x="2465200" y="1212500"/>
                  </a:cubicBezTo>
                  <a:cubicBezTo>
                    <a:pt x="2685826" y="1123514"/>
                    <a:pt x="2901262" y="1018579"/>
                    <a:pt x="3134250" y="975737"/>
                  </a:cubicBezTo>
                  <a:cubicBezTo>
                    <a:pt x="3186812" y="966112"/>
                    <a:pt x="3240317" y="959695"/>
                    <a:pt x="3295237" y="957431"/>
                  </a:cubicBezTo>
                  <a:cubicBezTo>
                    <a:pt x="3593526" y="944974"/>
                    <a:pt x="3944848" y="1100677"/>
                    <a:pt x="4049311" y="1391889"/>
                  </a:cubicBezTo>
                  <a:cubicBezTo>
                    <a:pt x="4115461" y="1576278"/>
                    <a:pt x="4075922" y="1770954"/>
                    <a:pt x="4087151" y="1949588"/>
                  </a:cubicBezTo>
                  <a:cubicBezTo>
                    <a:pt x="4091869" y="2024608"/>
                    <a:pt x="4104514" y="2096986"/>
                    <a:pt x="4137542" y="2165213"/>
                  </a:cubicBezTo>
                  <a:cubicBezTo>
                    <a:pt x="4277864" y="2457556"/>
                    <a:pt x="4727986" y="2504645"/>
                    <a:pt x="5033824" y="2339977"/>
                  </a:cubicBezTo>
                  <a:cubicBezTo>
                    <a:pt x="5178863" y="2261937"/>
                    <a:pt x="5301067" y="2143603"/>
                    <a:pt x="5444691" y="2043481"/>
                  </a:cubicBezTo>
                  <a:cubicBezTo>
                    <a:pt x="5639461" y="1908067"/>
                    <a:pt x="5850367" y="1798792"/>
                    <a:pt x="6062972" y="1748873"/>
                  </a:cubicBezTo>
                  <a:cubicBezTo>
                    <a:pt x="6257082" y="1703294"/>
                    <a:pt x="6470536" y="1718204"/>
                    <a:pt x="6660211" y="1786713"/>
                  </a:cubicBezTo>
                  <a:cubicBezTo>
                    <a:pt x="6833276" y="1849183"/>
                    <a:pt x="6988224" y="1960440"/>
                    <a:pt x="7091460" y="2128599"/>
                  </a:cubicBezTo>
                  <a:cubicBezTo>
                    <a:pt x="7107030" y="2153889"/>
                    <a:pt x="7120996" y="2179556"/>
                    <a:pt x="7133641" y="2205507"/>
                  </a:cubicBezTo>
                  <a:cubicBezTo>
                    <a:pt x="7247069" y="2436513"/>
                    <a:pt x="7261506" y="2683278"/>
                    <a:pt x="7377576" y="2881257"/>
                  </a:cubicBezTo>
                  <a:cubicBezTo>
                    <a:pt x="7463637" y="3029033"/>
                    <a:pt x="7603958" y="3139157"/>
                    <a:pt x="7764002" y="3204835"/>
                  </a:cubicBezTo>
                  <a:cubicBezTo>
                    <a:pt x="7906588" y="3263342"/>
                    <a:pt x="8062574" y="3288915"/>
                    <a:pt x="8215540" y="3285518"/>
                  </a:cubicBezTo>
                  <a:cubicBezTo>
                    <a:pt x="8475422" y="3279856"/>
                    <a:pt x="8730680" y="3202476"/>
                    <a:pt x="8988769" y="3121322"/>
                  </a:cubicBezTo>
                  <a:cubicBezTo>
                    <a:pt x="9052183" y="3101128"/>
                    <a:pt x="9115879" y="3080651"/>
                    <a:pt x="9179670" y="3060645"/>
                  </a:cubicBezTo>
                  <a:cubicBezTo>
                    <a:pt x="10089069" y="2774435"/>
                    <a:pt x="11071601" y="2593159"/>
                    <a:pt x="12100277" y="2579099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86627" y="8284683"/>
              <a:ext cx="12097068" cy="3387087"/>
            </a:xfrm>
            <a:custGeom>
              <a:avLst/>
              <a:gdLst/>
              <a:ahLst/>
              <a:cxnLst/>
              <a:rect l="l" t="t" r="r" b="b"/>
              <a:pathLst>
                <a:path w="12097068" h="3387087" extrusionOk="0">
                  <a:moveTo>
                    <a:pt x="0" y="0"/>
                  </a:moveTo>
                  <a:cubicBezTo>
                    <a:pt x="75115" y="137018"/>
                    <a:pt x="205150" y="339055"/>
                    <a:pt x="366892" y="534768"/>
                  </a:cubicBezTo>
                  <a:cubicBezTo>
                    <a:pt x="494474" y="689150"/>
                    <a:pt x="643383" y="828622"/>
                    <a:pt x="776910" y="945352"/>
                  </a:cubicBezTo>
                  <a:cubicBezTo>
                    <a:pt x="890431" y="1044530"/>
                    <a:pt x="997347" y="1125212"/>
                    <a:pt x="1103791" y="1199100"/>
                  </a:cubicBezTo>
                  <a:cubicBezTo>
                    <a:pt x="1250435" y="1300826"/>
                    <a:pt x="1396890" y="1379999"/>
                    <a:pt x="1529473" y="1411705"/>
                  </a:cubicBezTo>
                  <a:cubicBezTo>
                    <a:pt x="1843144" y="1486820"/>
                    <a:pt x="2160872" y="1386415"/>
                    <a:pt x="2438400" y="1267421"/>
                  </a:cubicBezTo>
                  <a:cubicBezTo>
                    <a:pt x="2664783" y="1170319"/>
                    <a:pt x="2886635" y="1056326"/>
                    <a:pt x="3126701" y="1007067"/>
                  </a:cubicBezTo>
                  <a:cubicBezTo>
                    <a:pt x="3180772" y="995932"/>
                    <a:pt x="3235976" y="988194"/>
                    <a:pt x="3292501" y="984797"/>
                  </a:cubicBezTo>
                  <a:cubicBezTo>
                    <a:pt x="3599471" y="965924"/>
                    <a:pt x="3961079" y="1121532"/>
                    <a:pt x="4063937" y="1420764"/>
                  </a:cubicBezTo>
                  <a:cubicBezTo>
                    <a:pt x="4129615" y="1609684"/>
                    <a:pt x="4083848" y="1810682"/>
                    <a:pt x="4091681" y="1996865"/>
                  </a:cubicBezTo>
                  <a:cubicBezTo>
                    <a:pt x="4094700" y="2074999"/>
                    <a:pt x="4106402" y="2150680"/>
                    <a:pt x="4139146" y="2222304"/>
                  </a:cubicBezTo>
                  <a:cubicBezTo>
                    <a:pt x="4278713" y="2528991"/>
                    <a:pt x="4740065" y="2581741"/>
                    <a:pt x="5057133" y="2420848"/>
                  </a:cubicBezTo>
                  <a:cubicBezTo>
                    <a:pt x="5203493" y="2346583"/>
                    <a:pt x="5329282" y="2234665"/>
                    <a:pt x="5471491" y="2136525"/>
                  </a:cubicBezTo>
                  <a:cubicBezTo>
                    <a:pt x="5665034" y="2003282"/>
                    <a:pt x="5870373" y="1888816"/>
                    <a:pt x="6081563" y="1830310"/>
                  </a:cubicBezTo>
                  <a:cubicBezTo>
                    <a:pt x="6273596" y="1777088"/>
                    <a:pt x="6489126" y="1781806"/>
                    <a:pt x="6680593" y="1842955"/>
                  </a:cubicBezTo>
                  <a:cubicBezTo>
                    <a:pt x="6855736" y="1898914"/>
                    <a:pt x="7012099" y="2005452"/>
                    <a:pt x="7113070" y="2172573"/>
                  </a:cubicBezTo>
                  <a:cubicBezTo>
                    <a:pt x="7128263" y="2197674"/>
                    <a:pt x="7141757" y="2223153"/>
                    <a:pt x="7153836" y="2249103"/>
                  </a:cubicBezTo>
                  <a:cubicBezTo>
                    <a:pt x="7261884" y="2479260"/>
                    <a:pt x="7263016" y="2730555"/>
                    <a:pt x="7369743" y="2936461"/>
                  </a:cubicBezTo>
                  <a:cubicBezTo>
                    <a:pt x="7448916" y="3090181"/>
                    <a:pt x="7584708" y="3207478"/>
                    <a:pt x="7742675" y="3281837"/>
                  </a:cubicBezTo>
                  <a:cubicBezTo>
                    <a:pt x="7883280" y="3347988"/>
                    <a:pt x="8039737" y="3382054"/>
                    <a:pt x="8194119" y="3386489"/>
                  </a:cubicBezTo>
                  <a:cubicBezTo>
                    <a:pt x="8456737" y="3394038"/>
                    <a:pt x="8717280" y="3329020"/>
                    <a:pt x="8979805" y="3259001"/>
                  </a:cubicBezTo>
                  <a:cubicBezTo>
                    <a:pt x="9044350" y="3241638"/>
                    <a:pt x="9108990" y="3223897"/>
                    <a:pt x="9173725" y="3206534"/>
                  </a:cubicBezTo>
                  <a:cubicBezTo>
                    <a:pt x="10096240" y="2959391"/>
                    <a:pt x="11079055" y="2814257"/>
                    <a:pt x="12097068" y="2821146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89647" y="8167104"/>
              <a:ext cx="12093859" cy="3491821"/>
            </a:xfrm>
            <a:custGeom>
              <a:avLst/>
              <a:gdLst/>
              <a:ahLst/>
              <a:cxnLst/>
              <a:rect l="l" t="t" r="r" b="b"/>
              <a:pathLst>
                <a:path w="12093859" h="3491821" extrusionOk="0">
                  <a:moveTo>
                    <a:pt x="0" y="0"/>
                  </a:moveTo>
                  <a:cubicBezTo>
                    <a:pt x="73888" y="130507"/>
                    <a:pt x="199394" y="329901"/>
                    <a:pt x="354531" y="530616"/>
                  </a:cubicBezTo>
                  <a:cubicBezTo>
                    <a:pt x="475507" y="687168"/>
                    <a:pt x="615922" y="835982"/>
                    <a:pt x="745580" y="964980"/>
                  </a:cubicBezTo>
                  <a:cubicBezTo>
                    <a:pt x="855799" y="1074727"/>
                    <a:pt x="962054" y="1168809"/>
                    <a:pt x="1066706" y="1251756"/>
                  </a:cubicBezTo>
                  <a:cubicBezTo>
                    <a:pt x="1211651" y="1366599"/>
                    <a:pt x="1354803" y="1453132"/>
                    <a:pt x="1482668" y="1483895"/>
                  </a:cubicBezTo>
                  <a:cubicBezTo>
                    <a:pt x="1802000" y="1559387"/>
                    <a:pt x="2126711" y="1450773"/>
                    <a:pt x="2411600" y="1322247"/>
                  </a:cubicBezTo>
                  <a:cubicBezTo>
                    <a:pt x="2643645" y="1216747"/>
                    <a:pt x="2872009" y="1093977"/>
                    <a:pt x="3119057" y="1038302"/>
                  </a:cubicBezTo>
                  <a:cubicBezTo>
                    <a:pt x="3174733" y="1025751"/>
                    <a:pt x="3231541" y="1016692"/>
                    <a:pt x="3289575" y="1012068"/>
                  </a:cubicBezTo>
                  <a:cubicBezTo>
                    <a:pt x="3605322" y="986873"/>
                    <a:pt x="3976555" y="1142575"/>
                    <a:pt x="4078375" y="1449546"/>
                  </a:cubicBezTo>
                  <a:cubicBezTo>
                    <a:pt x="4143204" y="1643089"/>
                    <a:pt x="4092058" y="1850315"/>
                    <a:pt x="4096021" y="2044048"/>
                  </a:cubicBezTo>
                  <a:cubicBezTo>
                    <a:pt x="4097437" y="2125296"/>
                    <a:pt x="4108100" y="2204280"/>
                    <a:pt x="4140656" y="2279300"/>
                  </a:cubicBezTo>
                  <a:cubicBezTo>
                    <a:pt x="4279468" y="2600426"/>
                    <a:pt x="4752049" y="2658555"/>
                    <a:pt x="5080346" y="2501625"/>
                  </a:cubicBezTo>
                  <a:cubicBezTo>
                    <a:pt x="5228123" y="2431040"/>
                    <a:pt x="5357403" y="2325728"/>
                    <a:pt x="5498290" y="2229381"/>
                  </a:cubicBezTo>
                  <a:cubicBezTo>
                    <a:pt x="5690513" y="2098213"/>
                    <a:pt x="5890378" y="1978747"/>
                    <a:pt x="6100058" y="1911464"/>
                  </a:cubicBezTo>
                  <a:cubicBezTo>
                    <a:pt x="6290110" y="1850504"/>
                    <a:pt x="6507622" y="1845125"/>
                    <a:pt x="6700882" y="1899008"/>
                  </a:cubicBezTo>
                  <a:cubicBezTo>
                    <a:pt x="6878100" y="1948455"/>
                    <a:pt x="7035973" y="2050370"/>
                    <a:pt x="7134585" y="2216359"/>
                  </a:cubicBezTo>
                  <a:cubicBezTo>
                    <a:pt x="7149400" y="2241271"/>
                    <a:pt x="7162328" y="2266655"/>
                    <a:pt x="7173935" y="2292417"/>
                  </a:cubicBezTo>
                  <a:cubicBezTo>
                    <a:pt x="7276699" y="2521630"/>
                    <a:pt x="7264432" y="2777549"/>
                    <a:pt x="7361911" y="2991381"/>
                  </a:cubicBezTo>
                  <a:cubicBezTo>
                    <a:pt x="7434289" y="3150953"/>
                    <a:pt x="7565457" y="3275421"/>
                    <a:pt x="7721443" y="3358557"/>
                  </a:cubicBezTo>
                  <a:cubicBezTo>
                    <a:pt x="7860066" y="3432444"/>
                    <a:pt x="8016995" y="3474909"/>
                    <a:pt x="8172698" y="3487177"/>
                  </a:cubicBezTo>
                  <a:cubicBezTo>
                    <a:pt x="8438053" y="3508031"/>
                    <a:pt x="8703880" y="3455281"/>
                    <a:pt x="8970840" y="3396397"/>
                  </a:cubicBezTo>
                  <a:cubicBezTo>
                    <a:pt x="9036423" y="3381770"/>
                    <a:pt x="9102102" y="3366766"/>
                    <a:pt x="9167780" y="3352234"/>
                  </a:cubicBezTo>
                  <a:cubicBezTo>
                    <a:pt x="10103507" y="3144158"/>
                    <a:pt x="11086510" y="3035261"/>
                    <a:pt x="12093860" y="3063004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92761" y="8049619"/>
              <a:ext cx="12090651" cy="3600743"/>
            </a:xfrm>
            <a:custGeom>
              <a:avLst/>
              <a:gdLst/>
              <a:ahLst/>
              <a:cxnLst/>
              <a:rect l="l" t="t" r="r" b="b"/>
              <a:pathLst>
                <a:path w="12090651" h="3600743" extrusionOk="0">
                  <a:moveTo>
                    <a:pt x="0" y="0"/>
                  </a:moveTo>
                  <a:cubicBezTo>
                    <a:pt x="72661" y="123996"/>
                    <a:pt x="193826" y="320842"/>
                    <a:pt x="342169" y="526464"/>
                  </a:cubicBezTo>
                  <a:cubicBezTo>
                    <a:pt x="456634" y="685092"/>
                    <a:pt x="588557" y="843249"/>
                    <a:pt x="714251" y="984608"/>
                  </a:cubicBezTo>
                  <a:cubicBezTo>
                    <a:pt x="821261" y="1104829"/>
                    <a:pt x="926479" y="1212217"/>
                    <a:pt x="1029620" y="1304412"/>
                  </a:cubicBezTo>
                  <a:cubicBezTo>
                    <a:pt x="1172772" y="1432371"/>
                    <a:pt x="1312622" y="1526642"/>
                    <a:pt x="1435863" y="1555990"/>
                  </a:cubicBezTo>
                  <a:cubicBezTo>
                    <a:pt x="1760574" y="1632520"/>
                    <a:pt x="2092929" y="1515507"/>
                    <a:pt x="2384801" y="1376979"/>
                  </a:cubicBezTo>
                  <a:cubicBezTo>
                    <a:pt x="2622790" y="1263457"/>
                    <a:pt x="2857382" y="1131535"/>
                    <a:pt x="3111508" y="1069442"/>
                  </a:cubicBezTo>
                  <a:cubicBezTo>
                    <a:pt x="3168788" y="1055476"/>
                    <a:pt x="3227105" y="1045002"/>
                    <a:pt x="3286839" y="1039245"/>
                  </a:cubicBezTo>
                  <a:cubicBezTo>
                    <a:pt x="3611267" y="1007633"/>
                    <a:pt x="3992125" y="1163525"/>
                    <a:pt x="4093096" y="1478139"/>
                  </a:cubicBezTo>
                  <a:cubicBezTo>
                    <a:pt x="4157076" y="1676400"/>
                    <a:pt x="4100456" y="1889855"/>
                    <a:pt x="4100551" y="2090947"/>
                  </a:cubicBezTo>
                  <a:cubicBezTo>
                    <a:pt x="4100456" y="2175310"/>
                    <a:pt x="4109987" y="2257690"/>
                    <a:pt x="4142355" y="2336014"/>
                  </a:cubicBezTo>
                  <a:cubicBezTo>
                    <a:pt x="4280411" y="2671577"/>
                    <a:pt x="4764223" y="2734613"/>
                    <a:pt x="5103749" y="2582119"/>
                  </a:cubicBezTo>
                  <a:cubicBezTo>
                    <a:pt x="5252940" y="2515119"/>
                    <a:pt x="5385712" y="2416413"/>
                    <a:pt x="5525185" y="2322048"/>
                  </a:cubicBezTo>
                  <a:cubicBezTo>
                    <a:pt x="5716180" y="2193050"/>
                    <a:pt x="5910478" y="2068488"/>
                    <a:pt x="6118742" y="1992524"/>
                  </a:cubicBezTo>
                  <a:cubicBezTo>
                    <a:pt x="6306812" y="1923920"/>
                    <a:pt x="6526306" y="1908256"/>
                    <a:pt x="6721359" y="1954967"/>
                  </a:cubicBezTo>
                  <a:cubicBezTo>
                    <a:pt x="6900653" y="1997903"/>
                    <a:pt x="7060036" y="2095099"/>
                    <a:pt x="7156289" y="2260050"/>
                  </a:cubicBezTo>
                  <a:cubicBezTo>
                    <a:pt x="7170727" y="2284774"/>
                    <a:pt x="7183183" y="2309969"/>
                    <a:pt x="7194130" y="2335731"/>
                  </a:cubicBezTo>
                  <a:cubicBezTo>
                    <a:pt x="7291515" y="2564001"/>
                    <a:pt x="7265942" y="2824543"/>
                    <a:pt x="7354079" y="3046302"/>
                  </a:cubicBezTo>
                  <a:cubicBezTo>
                    <a:pt x="7419662" y="3211818"/>
                    <a:pt x="7546489" y="3343175"/>
                    <a:pt x="7700211" y="3435275"/>
                  </a:cubicBezTo>
                  <a:cubicBezTo>
                    <a:pt x="7837041" y="3516618"/>
                    <a:pt x="7994159" y="3568142"/>
                    <a:pt x="8151277" y="3587864"/>
                  </a:cubicBezTo>
                  <a:cubicBezTo>
                    <a:pt x="8419275" y="3622496"/>
                    <a:pt x="8690575" y="3581448"/>
                    <a:pt x="8961969" y="3533793"/>
                  </a:cubicBezTo>
                  <a:cubicBezTo>
                    <a:pt x="9028591" y="3521997"/>
                    <a:pt x="9095307" y="3509730"/>
                    <a:pt x="9161929" y="3497840"/>
                  </a:cubicBezTo>
                  <a:cubicBezTo>
                    <a:pt x="10110773" y="3328831"/>
                    <a:pt x="11094059" y="3256170"/>
                    <a:pt x="12090651" y="3304768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95780" y="7932134"/>
              <a:ext cx="12087631" cy="3713953"/>
            </a:xfrm>
            <a:custGeom>
              <a:avLst/>
              <a:gdLst/>
              <a:ahLst/>
              <a:cxnLst/>
              <a:rect l="l" t="t" r="r" b="b"/>
              <a:pathLst>
                <a:path w="12087631" h="3713953" extrusionOk="0">
                  <a:moveTo>
                    <a:pt x="0" y="0"/>
                  </a:moveTo>
                  <a:cubicBezTo>
                    <a:pt x="71435" y="117579"/>
                    <a:pt x="188259" y="311689"/>
                    <a:pt x="329807" y="522312"/>
                  </a:cubicBezTo>
                  <a:cubicBezTo>
                    <a:pt x="437950" y="683111"/>
                    <a:pt x="560813" y="850703"/>
                    <a:pt x="683016" y="1004330"/>
                  </a:cubicBezTo>
                  <a:cubicBezTo>
                    <a:pt x="786535" y="1135215"/>
                    <a:pt x="890997" y="1255625"/>
                    <a:pt x="992629" y="1357162"/>
                  </a:cubicBezTo>
                  <a:cubicBezTo>
                    <a:pt x="1133799" y="1498050"/>
                    <a:pt x="1270535" y="1600153"/>
                    <a:pt x="1389058" y="1628274"/>
                  </a:cubicBezTo>
                  <a:cubicBezTo>
                    <a:pt x="1719242" y="1705936"/>
                    <a:pt x="2059052" y="1580525"/>
                    <a:pt x="2358001" y="1431900"/>
                  </a:cubicBezTo>
                  <a:cubicBezTo>
                    <a:pt x="2601841" y="1310357"/>
                    <a:pt x="2842661" y="1169281"/>
                    <a:pt x="3103864" y="1100772"/>
                  </a:cubicBezTo>
                  <a:cubicBezTo>
                    <a:pt x="3162748" y="1085296"/>
                    <a:pt x="3222670" y="1073594"/>
                    <a:pt x="3284008" y="1066611"/>
                  </a:cubicBezTo>
                  <a:cubicBezTo>
                    <a:pt x="3617117" y="1028676"/>
                    <a:pt x="4007601" y="1184568"/>
                    <a:pt x="4107628" y="1507014"/>
                  </a:cubicBezTo>
                  <a:cubicBezTo>
                    <a:pt x="4170759" y="1709900"/>
                    <a:pt x="4108666" y="1929582"/>
                    <a:pt x="4104986" y="2138224"/>
                  </a:cubicBezTo>
                  <a:cubicBezTo>
                    <a:pt x="4103382" y="2225795"/>
                    <a:pt x="4111780" y="2311385"/>
                    <a:pt x="4143959" y="2393199"/>
                  </a:cubicBezTo>
                  <a:cubicBezTo>
                    <a:pt x="4281261" y="2743106"/>
                    <a:pt x="4776301" y="2810955"/>
                    <a:pt x="5127057" y="2663084"/>
                  </a:cubicBezTo>
                  <a:cubicBezTo>
                    <a:pt x="5277759" y="2599576"/>
                    <a:pt x="5413833" y="2507570"/>
                    <a:pt x="5552079" y="2415186"/>
                  </a:cubicBezTo>
                  <a:cubicBezTo>
                    <a:pt x="5741753" y="2288359"/>
                    <a:pt x="5930672" y="2158607"/>
                    <a:pt x="6137426" y="2073961"/>
                  </a:cubicBezTo>
                  <a:cubicBezTo>
                    <a:pt x="6323515" y="1997714"/>
                    <a:pt x="6544990" y="1971575"/>
                    <a:pt x="6741837" y="2011303"/>
                  </a:cubicBezTo>
                  <a:cubicBezTo>
                    <a:pt x="6923207" y="2047445"/>
                    <a:pt x="7084099" y="2140300"/>
                    <a:pt x="7177993" y="2304118"/>
                  </a:cubicBezTo>
                  <a:cubicBezTo>
                    <a:pt x="7192053" y="2328653"/>
                    <a:pt x="7204038" y="2353754"/>
                    <a:pt x="7214418" y="2379327"/>
                  </a:cubicBezTo>
                  <a:cubicBezTo>
                    <a:pt x="7306519" y="2606748"/>
                    <a:pt x="7267546" y="2871820"/>
                    <a:pt x="7346435" y="3101505"/>
                  </a:cubicBezTo>
                  <a:cubicBezTo>
                    <a:pt x="7405225" y="3272967"/>
                    <a:pt x="7527334" y="3411590"/>
                    <a:pt x="7679073" y="3512278"/>
                  </a:cubicBezTo>
                  <a:cubicBezTo>
                    <a:pt x="7813827" y="3601358"/>
                    <a:pt x="7971417" y="3661186"/>
                    <a:pt x="8130045" y="3688835"/>
                  </a:cubicBezTo>
                  <a:cubicBezTo>
                    <a:pt x="8400684" y="3736584"/>
                    <a:pt x="8677364" y="3707991"/>
                    <a:pt x="8953193" y="3671472"/>
                  </a:cubicBezTo>
                  <a:cubicBezTo>
                    <a:pt x="9020947" y="3662413"/>
                    <a:pt x="9088608" y="3652882"/>
                    <a:pt x="9156173" y="3643823"/>
                  </a:cubicBezTo>
                  <a:cubicBezTo>
                    <a:pt x="10118228" y="3513882"/>
                    <a:pt x="11101703" y="3477363"/>
                    <a:pt x="12087632" y="3546815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98800" y="7814649"/>
              <a:ext cx="12084423" cy="3831239"/>
            </a:xfrm>
            <a:custGeom>
              <a:avLst/>
              <a:gdLst/>
              <a:ahLst/>
              <a:cxnLst/>
              <a:rect l="l" t="t" r="r" b="b"/>
              <a:pathLst>
                <a:path w="12084423" h="3831239" extrusionOk="0">
                  <a:moveTo>
                    <a:pt x="0" y="0"/>
                  </a:moveTo>
                  <a:cubicBezTo>
                    <a:pt x="230912" y="365383"/>
                    <a:pt x="921572" y="1601568"/>
                    <a:pt x="1342347" y="1700369"/>
                  </a:cubicBezTo>
                  <a:cubicBezTo>
                    <a:pt x="1677910" y="1779164"/>
                    <a:pt x="2025269" y="1645354"/>
                    <a:pt x="2331295" y="1486631"/>
                  </a:cubicBezTo>
                  <a:cubicBezTo>
                    <a:pt x="2637322" y="1327909"/>
                    <a:pt x="2939480" y="1138046"/>
                    <a:pt x="3281271" y="1093694"/>
                  </a:cubicBezTo>
                  <a:cubicBezTo>
                    <a:pt x="3623062" y="1049343"/>
                    <a:pt x="4023171" y="1205423"/>
                    <a:pt x="4122255" y="1535607"/>
                  </a:cubicBezTo>
                  <a:cubicBezTo>
                    <a:pt x="4210770" y="1830310"/>
                    <a:pt x="4037515" y="2161815"/>
                    <a:pt x="4145563" y="2449913"/>
                  </a:cubicBezTo>
                  <a:cubicBezTo>
                    <a:pt x="4282110" y="2814257"/>
                    <a:pt x="4788474" y="2886352"/>
                    <a:pt x="5150365" y="2743578"/>
                  </a:cubicBezTo>
                  <a:cubicBezTo>
                    <a:pt x="5512256" y="2600803"/>
                    <a:pt x="5801863" y="2316103"/>
                    <a:pt x="6156017" y="2154927"/>
                  </a:cubicBezTo>
                  <a:cubicBezTo>
                    <a:pt x="6510170" y="1993751"/>
                    <a:pt x="7008891" y="2008566"/>
                    <a:pt x="7199603" y="2347621"/>
                  </a:cubicBezTo>
                  <a:cubicBezTo>
                    <a:pt x="7334639" y="2587781"/>
                    <a:pt x="7261129" y="2891826"/>
                    <a:pt x="7338603" y="3156143"/>
                  </a:cubicBezTo>
                  <a:cubicBezTo>
                    <a:pt x="7436648" y="3490857"/>
                    <a:pt x="7768248" y="3713559"/>
                    <a:pt x="8108624" y="3789240"/>
                  </a:cubicBezTo>
                  <a:cubicBezTo>
                    <a:pt x="8448999" y="3864921"/>
                    <a:pt x="8802964" y="3821513"/>
                    <a:pt x="9150228" y="3789146"/>
                  </a:cubicBezTo>
                  <a:cubicBezTo>
                    <a:pt x="10125494" y="3698272"/>
                    <a:pt x="11109158" y="3697989"/>
                    <a:pt x="12084423" y="3788296"/>
                  </a:cubicBezTo>
                </a:path>
              </a:pathLst>
            </a:cu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2"/>
          <p:cNvSpPr txBox="1">
            <a:spLocks noGrp="1"/>
          </p:cNvSpPr>
          <p:nvPr>
            <p:ph type="subTitle" idx="1"/>
          </p:nvPr>
        </p:nvSpPr>
        <p:spPr>
          <a:xfrm>
            <a:off x="5733525" y="4974200"/>
            <a:ext cx="4935600" cy="79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dirty="0">
                <a:solidFill>
                  <a:srgbClr val="F4665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Методист ЦРО и ИТО УО НГО</a:t>
            </a:r>
          </a:p>
          <a:p>
            <a:r>
              <a:rPr lang="ru-RU" dirty="0">
                <a:solidFill>
                  <a:srgbClr val="F4665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Бахтина Ольга Леонидовна</a:t>
            </a:r>
          </a:p>
          <a:p>
            <a:pPr marL="0" lvl="0" indent="0" algn="l" rtl="0">
              <a:spcBef>
                <a:spcPts val="0"/>
              </a:spcBef>
              <a:spcAft>
                <a:spcPts val="210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524125" y="1606550"/>
            <a:ext cx="6796088" cy="290353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Инженерная школа УГМК</a:t>
            </a:r>
            <a:endParaRPr lang="ru-RU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788" y="5159967"/>
            <a:ext cx="320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Bahnschrift SemiBold" panose="020B0502040204020203" pitchFamily="34" charset="0"/>
              </a:rPr>
              <a:t>07.09.2022 года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49300" y="4998995"/>
            <a:ext cx="10007600" cy="1351005"/>
          </a:xfrm>
          <a:prstGeom prst="rect">
            <a:avLst/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749300"/>
            <a:ext cx="10515600" cy="941388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ВВОДНЫЙ КУРС «ВВЕДЕНИЕ В ПРОФЕССИЮ ИНЖЕНЕРА»</a:t>
            </a:r>
            <a:endParaRPr lang="ru-RU" sz="3200" dirty="0">
              <a:solidFill>
                <a:srgbClr val="F46659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="" xmlns:a16="http://schemas.microsoft.com/office/drawing/2014/main" id="{0219CBDD-5562-4DCB-8428-47DE97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4816359"/>
              </p:ext>
            </p:extLst>
          </p:nvPr>
        </p:nvGraphicFramePr>
        <p:xfrm>
          <a:off x="1687133" y="1690688"/>
          <a:ext cx="8866568" cy="4659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3481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КОНКУРСНЫЙ ОТБОР</a:t>
            </a:r>
            <a:endParaRPr lang="ru-RU" dirty="0">
              <a:solidFill>
                <a:srgbClr val="F46659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17" name="Схема 16">
            <a:extLst>
              <a:ext uri="{FF2B5EF4-FFF2-40B4-BE49-F238E27FC236}">
                <a16:creationId xmlns="" xmlns:a16="http://schemas.microsoft.com/office/drawing/2014/main" id="{0219CBDD-5562-4DCB-8428-47DE97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351805"/>
              </p:ext>
            </p:extLst>
          </p:nvPr>
        </p:nvGraphicFramePr>
        <p:xfrm>
          <a:off x="2302674" y="982706"/>
          <a:ext cx="7291317" cy="5659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558" y="1016000"/>
            <a:ext cx="10515600" cy="799070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ЗАЧИСЛЕНИЕ</a:t>
            </a:r>
            <a:endParaRPr lang="ru-RU" sz="4800" dirty="0">
              <a:solidFill>
                <a:srgbClr val="F46659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0219CBDD-5562-4DCB-8428-47DE97F5A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030387"/>
              </p:ext>
            </p:extLst>
          </p:nvPr>
        </p:nvGraphicFramePr>
        <p:xfrm>
          <a:off x="1219917" y="1714500"/>
          <a:ext cx="9752883" cy="435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Сайт Инженерной школы УГМК</a:t>
            </a:r>
            <a:br>
              <a:rPr lang="ru-RU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</a:br>
            <a:r>
              <a:rPr lang="en-US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https://school.ugmk.com</a:t>
            </a:r>
            <a:endParaRPr lang="ru-RU" dirty="0">
              <a:solidFill>
                <a:srgbClr val="F46659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301" name="Объект 3">
            <a:extLst>
              <a:ext uri="{FF2B5EF4-FFF2-40B4-BE49-F238E27FC236}">
                <a16:creationId xmlns="" xmlns:a16="http://schemas.microsoft.com/office/drawing/2014/main" id="{4FB8458A-FC5B-44D1-8D5F-2050B15AAB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757"/>
          <a:stretch/>
        </p:blipFill>
        <p:spPr>
          <a:xfrm>
            <a:off x="476732" y="1690688"/>
            <a:ext cx="11238535" cy="4742600"/>
          </a:xfrm>
          <a:prstGeom prst="rect">
            <a:avLst/>
          </a:prstGeom>
        </p:spPr>
      </p:pic>
      <p:sp>
        <p:nvSpPr>
          <p:cNvPr id="302" name="Прямоугольник 301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3"/>
          <p:cNvSpPr txBox="1">
            <a:spLocks noGrp="1"/>
          </p:cNvSpPr>
          <p:nvPr>
            <p:ph type="title"/>
          </p:nvPr>
        </p:nvSpPr>
        <p:spPr>
          <a:xfrm>
            <a:off x="1308213" y="1259098"/>
            <a:ext cx="6679016" cy="105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4000" dirty="0">
                <a:solidFill>
                  <a:srgbClr val="F4665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ЧТО ТАКОЕ </a:t>
            </a:r>
            <a:r>
              <a:rPr lang="ru-RU" sz="4000" dirty="0" smtClean="0">
                <a:solidFill>
                  <a:srgbClr val="F4665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ИНЖЕНЕРНАЯ </a:t>
            </a:r>
            <a:r>
              <a:rPr lang="ru-RU" sz="4000" dirty="0">
                <a:solidFill>
                  <a:srgbClr val="F46659"/>
                </a:solidFill>
                <a:latin typeface="Bahnschrift SemiBold" panose="020B0502040204020203" pitchFamily="34" charset="0"/>
                <a:cs typeface="Times New Roman" panose="02020603050405020304" pitchFamily="18" charset="0"/>
              </a:rPr>
              <a:t>ШКОЛА УГМК</a:t>
            </a:r>
            <a:endParaRPr sz="4000" dirty="0">
              <a:solidFill>
                <a:srgbClr val="F46659"/>
              </a:solidFill>
            </a:endParaRPr>
          </a:p>
        </p:txBody>
      </p:sp>
      <p:sp>
        <p:nvSpPr>
          <p:cNvPr id="387" name="Google Shape;387;p23"/>
          <p:cNvSpPr txBox="1">
            <a:spLocks noGrp="1"/>
          </p:cNvSpPr>
          <p:nvPr>
            <p:ph type="body" idx="1"/>
          </p:nvPr>
        </p:nvSpPr>
        <p:spPr>
          <a:xfrm>
            <a:off x="1308213" y="2318399"/>
            <a:ext cx="5588346" cy="3377322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ru-RU" sz="2400" b="1" baseline="-25000" dirty="0">
                <a:latin typeface="Bahnschrift SemiBold" panose="020B0502040204020203" pitchFamily="34" charset="0"/>
              </a:rPr>
              <a:t>ОНЛАЙН</a:t>
            </a:r>
            <a:endParaRPr lang="ru-RU" sz="2400" b="1" dirty="0">
              <a:latin typeface="Bahnschrift SemiBold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000" baseline="-25000" dirty="0">
                <a:latin typeface="Bahnschrift SemiBold" panose="020B0502040204020203" pitchFamily="34" charset="0"/>
              </a:rPr>
              <a:t>Уникальная образовательная программа, организованная Уральской горно- металлургической компанией для школьников 7-11 </a:t>
            </a:r>
            <a:r>
              <a:rPr lang="ru-RU" sz="2000" baseline="-25000" dirty="0" smtClean="0">
                <a:latin typeface="Bahnschrift SemiBold" panose="020B0502040204020203" pitchFamily="34" charset="0"/>
              </a:rPr>
              <a:t>классов</a:t>
            </a:r>
            <a:r>
              <a:rPr lang="ru-RU" sz="2000" dirty="0" smtClean="0">
                <a:latin typeface="Bahnschrift SemiBold" panose="020B0502040204020203" pitchFamily="34" charset="0"/>
              </a:rPr>
              <a:t> </a:t>
            </a:r>
            <a:r>
              <a:rPr lang="ru-RU" sz="2000" baseline="-25000" dirty="0" smtClean="0">
                <a:latin typeface="Bahnschrift SemiBold" panose="020B0502040204020203" pitchFamily="34" charset="0"/>
              </a:rPr>
              <a:t>регионов </a:t>
            </a:r>
            <a:r>
              <a:rPr lang="ru-RU" sz="2000" baseline="-25000" dirty="0">
                <a:latin typeface="Bahnschrift SemiBold" panose="020B0502040204020203" pitchFamily="34" charset="0"/>
              </a:rPr>
              <a:t>присутствия УГМК. Программа реализуется при </a:t>
            </a:r>
            <a:r>
              <a:rPr lang="ru-RU" sz="2000" baseline="-25000" dirty="0" smtClean="0">
                <a:latin typeface="Bahnschrift SemiBold" panose="020B0502040204020203" pitchFamily="34" charset="0"/>
              </a:rPr>
              <a:t>поддержке</a:t>
            </a:r>
            <a:r>
              <a:rPr lang="ru-RU" sz="2000" dirty="0" smtClean="0">
                <a:latin typeface="Bahnschrift SemiBold" panose="020B0502040204020203" pitchFamily="34" charset="0"/>
              </a:rPr>
              <a:t> </a:t>
            </a:r>
            <a:r>
              <a:rPr lang="ru-RU" sz="2000" baseline="-25000" dirty="0" smtClean="0">
                <a:latin typeface="Bahnschrift SemiBold" panose="020B0502040204020203" pitchFamily="34" charset="0"/>
              </a:rPr>
              <a:t>технического </a:t>
            </a:r>
            <a:r>
              <a:rPr lang="ru-RU" sz="2000" baseline="-25000" dirty="0">
                <a:latin typeface="Bahnschrift SemiBold" panose="020B0502040204020203" pitchFamily="34" charset="0"/>
              </a:rPr>
              <a:t>университета УГМК.</a:t>
            </a:r>
            <a:endParaRPr lang="ru-RU" sz="2000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</a:pPr>
            <a:endParaRPr lang="ru-RU" baseline="-25000" dirty="0" smtClean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aseline="-25000" dirty="0" smtClean="0">
                <a:latin typeface="Bahnschrift SemiBold" panose="020B0502040204020203" pitchFamily="34" charset="0"/>
              </a:rPr>
              <a:t>предметные </a:t>
            </a:r>
            <a:r>
              <a:rPr lang="ru-RU" sz="2000" baseline="-25000" dirty="0">
                <a:latin typeface="Bahnschrift SemiBold" panose="020B0502040204020203" pitchFamily="34" charset="0"/>
              </a:rPr>
              <a:t>курсы по математике, физике, химии для 7-10 классов</a:t>
            </a:r>
          </a:p>
          <a:p>
            <a:pPr>
              <a:lnSpc>
                <a:spcPct val="100000"/>
              </a:lnSpc>
            </a:pPr>
            <a:r>
              <a:rPr lang="ru-RU" sz="2000" baseline="-25000" dirty="0">
                <a:latin typeface="Bahnschrift SemiBold" panose="020B0502040204020203" pitchFamily="34" charset="0"/>
              </a:rPr>
              <a:t>подготовка к ЕГЭ для 11 классов</a:t>
            </a:r>
          </a:p>
          <a:p>
            <a:pPr>
              <a:lnSpc>
                <a:spcPct val="100000"/>
              </a:lnSpc>
            </a:pPr>
            <a:r>
              <a:rPr lang="ru-RU" sz="2000" baseline="-25000" dirty="0">
                <a:latin typeface="Bahnschrift SemiBold" panose="020B0502040204020203" pitchFamily="34" charset="0"/>
              </a:rPr>
              <a:t>разработка инженерно-технических проектов</a:t>
            </a:r>
          </a:p>
          <a:p>
            <a:pPr>
              <a:lnSpc>
                <a:spcPct val="100000"/>
              </a:lnSpc>
            </a:pPr>
            <a:r>
              <a:rPr lang="ru-RU" sz="2000" baseline="-25000" dirty="0">
                <a:latin typeface="Bahnschrift SemiBold" panose="020B0502040204020203" pitchFamily="34" charset="0"/>
              </a:rPr>
              <a:t>освоение "мягких навыков" </a:t>
            </a:r>
            <a:r>
              <a:rPr lang="en-US" sz="2000" baseline="-25000" dirty="0">
                <a:latin typeface="Bahnschrift SemiBold" panose="020B0502040204020203" pitchFamily="34" charset="0"/>
              </a:rPr>
              <a:t>(soft-skills)</a:t>
            </a:r>
            <a:endParaRPr lang="ru-RU" sz="2000" baseline="-25000" dirty="0">
              <a:latin typeface="Bahnschrift SemiBold" panose="020B0502040204020203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000" baseline="-25000" dirty="0" err="1">
                <a:latin typeface="Bahnschrift SemiBold" panose="020B0502040204020203" pitchFamily="34" charset="0"/>
              </a:rPr>
              <a:t>профориентационные</a:t>
            </a:r>
            <a:r>
              <a:rPr lang="ru-RU" sz="2000" baseline="-25000" dirty="0">
                <a:latin typeface="Bahnschrift SemiBold" panose="020B0502040204020203" pitchFamily="34" charset="0"/>
              </a:rPr>
              <a:t> уроки</a:t>
            </a:r>
          </a:p>
          <a:p>
            <a:pPr>
              <a:lnSpc>
                <a:spcPct val="100000"/>
              </a:lnSpc>
            </a:pPr>
            <a:r>
              <a:rPr lang="ru-RU" sz="2000" baseline="-25000" dirty="0" err="1">
                <a:latin typeface="Bahnschrift SemiBold" panose="020B0502040204020203" pitchFamily="34" charset="0"/>
              </a:rPr>
              <a:t>ивенты</a:t>
            </a:r>
            <a:r>
              <a:rPr lang="ru-RU" sz="2000" baseline="-25000" dirty="0">
                <a:latin typeface="Bahnschrift SemiBold" panose="020B0502040204020203" pitchFamily="34" charset="0"/>
              </a:rPr>
              <a:t>. встречи с экспертами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319564" y="2582661"/>
            <a:ext cx="3334811" cy="24381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6000" y="5410201"/>
            <a:ext cx="4783909" cy="1208314"/>
          </a:xfrm>
          <a:prstGeom prst="rect">
            <a:avLst/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00800" y="5410201"/>
            <a:ext cx="4783909" cy="1208314"/>
          </a:xfrm>
          <a:prstGeom prst="rect">
            <a:avLst/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4" name="Google Shape;424;p27"/>
          <p:cNvSpPr txBox="1">
            <a:spLocks noGrp="1"/>
          </p:cNvSpPr>
          <p:nvPr>
            <p:ph type="title"/>
          </p:nvPr>
        </p:nvSpPr>
        <p:spPr>
          <a:xfrm>
            <a:off x="1117993" y="324505"/>
            <a:ext cx="10110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4800" dirty="0">
                <a:solidFill>
                  <a:srgbClr val="F46659"/>
                </a:solidFill>
                <a:latin typeface="Bahnschrift SemiBold" panose="020B0502040204020203" pitchFamily="34" charset="0"/>
              </a:rPr>
              <a:t>ЦЕЛИ И ЗАДАЧИ ПРОЕКТА</a:t>
            </a:r>
            <a:endParaRPr sz="4800" dirty="0">
              <a:solidFill>
                <a:srgbClr val="F46659"/>
              </a:solidFill>
            </a:endParaRPr>
          </a:p>
        </p:txBody>
      </p:sp>
      <p:sp>
        <p:nvSpPr>
          <p:cNvPr id="425" name="Google Shape;425;p27"/>
          <p:cNvSpPr txBox="1">
            <a:spLocks noGrp="1"/>
          </p:cNvSpPr>
          <p:nvPr>
            <p:ph type="body" idx="2"/>
          </p:nvPr>
        </p:nvSpPr>
        <p:spPr>
          <a:xfrm>
            <a:off x="6362700" y="1371601"/>
            <a:ext cx="5003800" cy="447349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Задачи:</a:t>
            </a:r>
          </a:p>
          <a:p>
            <a:pPr marL="177800" indent="-177800"/>
            <a:r>
              <a:rPr lang="ru-RU" sz="1600" dirty="0" smtClean="0">
                <a:latin typeface="Bahnschrift SemiBold" panose="020B0502040204020203" pitchFamily="34" charset="0"/>
              </a:rPr>
              <a:t>ознакомление </a:t>
            </a:r>
            <a:r>
              <a:rPr lang="ru-RU" sz="1600" dirty="0">
                <a:latin typeface="Bahnschrift SemiBold" panose="020B0502040204020203" pitchFamily="34" charset="0"/>
              </a:rPr>
              <a:t>с востребованными профессиями, </a:t>
            </a:r>
            <a:r>
              <a:rPr lang="ru-RU" sz="1600" dirty="0" smtClean="0">
                <a:latin typeface="Bahnschrift SemiBold" panose="020B0502040204020203" pitchFamily="34" charset="0"/>
              </a:rPr>
              <a:t>современными производственными технологиями и </a:t>
            </a:r>
            <a:r>
              <a:rPr lang="ru-RU" sz="1600" dirty="0">
                <a:latin typeface="Bahnschrift SemiBold" panose="020B0502040204020203" pitchFamily="34" charset="0"/>
              </a:rPr>
              <a:t>карьерными возможностями в организациях УГМК;</a:t>
            </a:r>
          </a:p>
          <a:p>
            <a:pPr marL="177800" indent="-177800"/>
            <a:r>
              <a:rPr lang="ru-RU" sz="1600" dirty="0">
                <a:latin typeface="Bahnschrift SemiBold" panose="020B0502040204020203" pitchFamily="34" charset="0"/>
              </a:rPr>
              <a:t>развитие у школьников интереса к инженерным профессиям и техническому творчеству;</a:t>
            </a:r>
          </a:p>
          <a:p>
            <a:pPr marL="177800" indent="-177800"/>
            <a:r>
              <a:rPr lang="ru-RU" sz="1600" dirty="0">
                <a:latin typeface="Bahnschrift SemiBold" panose="020B0502040204020203" pitchFamily="34" charset="0"/>
              </a:rPr>
              <a:t>организация системной работы со школьниками и студентами в городах присутствия ОАО «УГМК»;</a:t>
            </a:r>
          </a:p>
          <a:p>
            <a:pPr marL="177800" indent="-177800"/>
            <a:r>
              <a:rPr lang="ru-RU" sz="1600" dirty="0">
                <a:latin typeface="Bahnschrift SemiBold" panose="020B0502040204020203" pitchFamily="34" charset="0"/>
              </a:rPr>
              <a:t>формирование у школьников знаний по </a:t>
            </a:r>
            <a:r>
              <a:rPr lang="ru-RU" sz="1600" dirty="0" smtClean="0">
                <a:latin typeface="Bahnschrift SemiBold" panose="020B0502040204020203" pitchFamily="34" charset="0"/>
              </a:rPr>
              <a:t>математике, физике, химии </a:t>
            </a:r>
            <a:r>
              <a:rPr lang="ru-RU" sz="1600" dirty="0">
                <a:latin typeface="Bahnschrift SemiBold" panose="020B0502040204020203" pitchFamily="34" charset="0"/>
              </a:rPr>
              <a:t>на уровне, достаточном для получения дальнейшего профессионального образования;</a:t>
            </a:r>
          </a:p>
          <a:p>
            <a:pPr marL="177800" indent="-177800"/>
            <a:r>
              <a:rPr lang="ru-RU" sz="1600" dirty="0">
                <a:latin typeface="Bahnschrift SemiBold" panose="020B0502040204020203" pitchFamily="34" charset="0"/>
              </a:rPr>
              <a:t>формирование позитивного молодежного </a:t>
            </a:r>
            <a:r>
              <a:rPr lang="en-US" sz="1600" dirty="0">
                <a:latin typeface="Bahnschrift SemiBold" panose="020B0502040204020203" pitchFamily="34" charset="0"/>
              </a:rPr>
              <a:t>HR</a:t>
            </a:r>
            <a:r>
              <a:rPr lang="ru-RU" sz="1600" dirty="0">
                <a:latin typeface="Bahnschrift SemiBold" panose="020B0502040204020203" pitchFamily="34" charset="0"/>
              </a:rPr>
              <a:t>-бренда УГМК</a:t>
            </a:r>
            <a:endParaRPr sz="1600" dirty="0"/>
          </a:p>
        </p:txBody>
      </p:sp>
      <p:sp>
        <p:nvSpPr>
          <p:cNvPr id="426" name="Google Shape;426;p27"/>
          <p:cNvSpPr txBox="1">
            <a:spLocks noGrp="1"/>
          </p:cNvSpPr>
          <p:nvPr>
            <p:ph type="body" idx="1"/>
          </p:nvPr>
        </p:nvSpPr>
        <p:spPr>
          <a:xfrm>
            <a:off x="1016000" y="1371601"/>
            <a:ext cx="4864099" cy="39927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indent="0" algn="ctr">
              <a:buNone/>
            </a:pPr>
            <a:r>
              <a:rPr lang="ru-RU" dirty="0">
                <a:solidFill>
                  <a:srgbClr val="F46659"/>
                </a:solidFill>
                <a:latin typeface="Bahnschrift SemiBold" panose="020B0502040204020203" pitchFamily="34" charset="0"/>
              </a:rPr>
              <a:t>Цели</a:t>
            </a:r>
            <a:r>
              <a:rPr lang="ru-RU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:</a:t>
            </a:r>
          </a:p>
          <a:p>
            <a:pPr marL="266700" indent="-266700">
              <a:buClr>
                <a:srgbClr val="F46659"/>
              </a:buClr>
            </a:pPr>
            <a:r>
              <a:rPr lang="ru-RU" dirty="0" smtClean="0">
                <a:latin typeface="Bahnschrift SemiBold" panose="020B0502040204020203" pitchFamily="34" charset="0"/>
              </a:rPr>
              <a:t>повышение </a:t>
            </a:r>
            <a:r>
              <a:rPr lang="ru-RU" dirty="0">
                <a:latin typeface="Bahnschrift SemiBold" panose="020B0502040204020203" pitchFamily="34" charset="0"/>
              </a:rPr>
              <a:t>качества общеобразовательной подготовки школьников для поступления в технические высшие учебные заведения и организации среднего профессионального образования;</a:t>
            </a:r>
          </a:p>
          <a:p>
            <a:pPr marL="266700" indent="-266700">
              <a:buClr>
                <a:srgbClr val="F46659"/>
              </a:buClr>
            </a:pPr>
            <a:r>
              <a:rPr lang="ru-RU" dirty="0">
                <a:latin typeface="Bahnschrift SemiBold" panose="020B0502040204020203" pitchFamily="34" charset="0"/>
              </a:rPr>
              <a:t>помощь школьникам в профессиональном самоопределении;</a:t>
            </a:r>
          </a:p>
          <a:p>
            <a:pPr marL="266700" indent="-266700">
              <a:buClr>
                <a:srgbClr val="F46659"/>
              </a:buClr>
            </a:pPr>
            <a:r>
              <a:rPr lang="ru-RU" dirty="0">
                <a:latin typeface="Bahnschrift SemiBold" panose="020B0502040204020203" pitchFamily="34" charset="0"/>
              </a:rPr>
              <a:t>устойчивое удовлетворение кадровых потребностей организации УГМК в молодых специалистах в среднесрочной и долгосрочной перспективе.</a:t>
            </a:r>
          </a:p>
          <a:p>
            <a:pPr marL="0" lvl="0" indent="0" algn="l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450" y="781325"/>
            <a:ext cx="10606800" cy="717275"/>
          </a:xfrm>
        </p:spPr>
        <p:txBody>
          <a:bodyPr/>
          <a:lstStyle/>
          <a:p>
            <a:r>
              <a:rPr lang="ru-RU" sz="4400" dirty="0">
                <a:solidFill>
                  <a:srgbClr val="F46659"/>
                </a:solidFill>
                <a:latin typeface="Bahnschrift SemiBold" panose="020B0502040204020203" pitchFamily="34" charset="0"/>
              </a:rPr>
              <a:t>УЧАСТНИКИ 2021/2022 УЧЕБНОГО ГОДА</a:t>
            </a:r>
            <a:endParaRPr lang="ru-RU" sz="4400" dirty="0">
              <a:solidFill>
                <a:srgbClr val="F46659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908294"/>
              </p:ext>
            </p:extLst>
          </p:nvPr>
        </p:nvGraphicFramePr>
        <p:xfrm>
          <a:off x="1935769" y="1485900"/>
          <a:ext cx="8526161" cy="4044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4281"/>
                <a:gridCol w="4413623"/>
                <a:gridCol w="3428257"/>
              </a:tblGrid>
              <a:tr h="342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46659"/>
                          </a:solidFill>
                          <a:effectLst/>
                          <a:latin typeface="Bahnschrift SemiBold" panose="020B0502040204020203" pitchFamily="34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F46659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46659"/>
                          </a:solidFill>
                          <a:effectLst/>
                          <a:latin typeface="Bahnschrift SemiBold" panose="020B0502040204020203" pitchFamily="34" charset="0"/>
                        </a:rPr>
                        <a:t>Наименование ОУ</a:t>
                      </a:r>
                      <a:endParaRPr lang="ru-RU" sz="1400" b="1" i="0" u="none" strike="noStrike" dirty="0">
                        <a:solidFill>
                          <a:srgbClr val="F46659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rgbClr val="F46659"/>
                          </a:solidFill>
                          <a:effectLst/>
                          <a:latin typeface="Bahnschrift SemiBold" panose="020B0502040204020203" pitchFamily="34" charset="0"/>
                        </a:rPr>
                        <a:t>Количество зарегистрированных</a:t>
                      </a:r>
                      <a:endParaRPr lang="ru-RU" sz="1400" b="1" i="0" u="none" strike="noStrike" dirty="0">
                        <a:solidFill>
                          <a:srgbClr val="F46659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08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№ 1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011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МАОУ СОШ № 2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195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№ 3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252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№ 4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№ 5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МАОУ СОШ № 6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МАОУ СОШ п. Цементный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с. </a:t>
                      </a:r>
                      <a:r>
                        <a:rPr lang="ru-RU" sz="1400" u="none" strike="noStrike" dirty="0" err="1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Быньги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470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п. Ребристый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п. Калиново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343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п. Аять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с. Аятское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ООШ п. Таватуй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МБОУ СОШ с. Конево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ВСОШ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  <a:tr h="17081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 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ИТОГО</a:t>
                      </a:r>
                      <a:endParaRPr lang="ru-RU" sz="1400" b="0" i="0" u="none" strike="noStrike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solidFill>
                            <a:schemeClr val="bg2"/>
                          </a:solidFill>
                          <a:effectLst/>
                          <a:latin typeface="Bahnschrift SemiBold" panose="020B0502040204020203" pitchFamily="34" charset="0"/>
                        </a:rPr>
                        <a:t>23</a:t>
                      </a:r>
                      <a:endParaRPr lang="ru-RU" sz="1400" b="0" i="0" u="none" strike="noStrike" dirty="0">
                        <a:solidFill>
                          <a:schemeClr val="bg2"/>
                        </a:solidFill>
                        <a:effectLst/>
                        <a:latin typeface="Bahnschrift SemiBold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66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B2C38"/>
                    </a:soli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0400" y="5410200"/>
            <a:ext cx="10947400" cy="1390973"/>
          </a:xfrm>
          <a:prstGeom prst="rect">
            <a:avLst/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81325"/>
            <a:ext cx="10740250" cy="717275"/>
          </a:xfrm>
        </p:spPr>
        <p:txBody>
          <a:bodyPr/>
          <a:lstStyle/>
          <a:p>
            <a:r>
              <a:rPr lang="ru-RU" sz="3600" dirty="0">
                <a:solidFill>
                  <a:srgbClr val="F46659"/>
                </a:solidFill>
                <a:latin typeface="Bahnschrift SemiBold" panose="020B0502040204020203" pitchFamily="34" charset="0"/>
              </a:rPr>
              <a:t>ПРОГРАММА И МЕРОПРИЯТИЯ 2022/2023 УЧЕБНОГО ГОДА</a:t>
            </a:r>
            <a:endParaRPr lang="ru-RU" sz="3600" dirty="0">
              <a:solidFill>
                <a:srgbClr val="F46659"/>
              </a:solidFill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F6FB527F-5C2C-4922-9D97-F5BC1669F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8245307"/>
              </p:ext>
            </p:extLst>
          </p:nvPr>
        </p:nvGraphicFramePr>
        <p:xfrm>
          <a:off x="762000" y="1139962"/>
          <a:ext cx="3567460" cy="566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3D7376BC-AA88-4554-978E-80AFF58D8E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553739"/>
              </p:ext>
            </p:extLst>
          </p:nvPr>
        </p:nvGraphicFramePr>
        <p:xfrm>
          <a:off x="4550837" y="1665294"/>
          <a:ext cx="6951413" cy="4964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9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7"/>
          <p:cNvSpPr txBox="1">
            <a:spLocks noGrp="1"/>
          </p:cNvSpPr>
          <p:nvPr>
            <p:ph type="title"/>
          </p:nvPr>
        </p:nvSpPr>
        <p:spPr>
          <a:xfrm>
            <a:off x="707700" y="161575"/>
            <a:ext cx="10911900" cy="6639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ru-RU" sz="4800" dirty="0">
                <a:solidFill>
                  <a:srgbClr val="F46659"/>
                </a:solidFill>
                <a:latin typeface="Bahnschrift SemiBold" panose="020B0502040204020203" pitchFamily="34" charset="0"/>
              </a:rPr>
              <a:t>ПРОГРАММЫ И МЕРОПРИЯТИЯ</a:t>
            </a:r>
            <a:endParaRPr sz="4800" dirty="0">
              <a:solidFill>
                <a:srgbClr val="F46659"/>
              </a:solidFill>
            </a:endParaRPr>
          </a:p>
        </p:txBody>
      </p:sp>
      <p:graphicFrame>
        <p:nvGraphicFramePr>
          <p:cNvPr id="27" name="Схема 26">
            <a:extLst>
              <a:ext uri="{FF2B5EF4-FFF2-40B4-BE49-F238E27FC236}">
                <a16:creationId xmlns="" xmlns:a16="http://schemas.microsoft.com/office/drawing/2014/main" id="{F6FB527F-5C2C-4922-9D97-F5BC1669F5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389655"/>
              </p:ext>
            </p:extLst>
          </p:nvPr>
        </p:nvGraphicFramePr>
        <p:xfrm>
          <a:off x="707700" y="1737752"/>
          <a:ext cx="3935436" cy="497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="" xmlns:a16="http://schemas.microsoft.com/office/drawing/2014/main" id="{A728A4F7-228D-4BFC-9747-64B134A53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7628495"/>
              </p:ext>
            </p:extLst>
          </p:nvPr>
        </p:nvGraphicFramePr>
        <p:xfrm>
          <a:off x="4747375" y="1636152"/>
          <a:ext cx="6872225" cy="4417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4"/>
          <p:cNvSpPr/>
          <p:nvPr/>
        </p:nvSpPr>
        <p:spPr>
          <a:xfrm>
            <a:off x="316800" y="194225"/>
            <a:ext cx="11648700" cy="6398100"/>
          </a:xfrm>
          <a:prstGeom prst="roundRect">
            <a:avLst>
              <a:gd name="adj" fmla="val 2468"/>
            </a:avLst>
          </a:prstGeom>
          <a:solidFill>
            <a:schemeClr val="lt2"/>
          </a:solidFill>
          <a:ln>
            <a:noFill/>
          </a:ln>
          <a:effectLst>
            <a:outerShdw blurRad="63500" sx="102000" sy="102000" algn="ctr" rotWithShape="0">
              <a:srgbClr val="000000">
                <a:alpha val="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34"/>
          <p:cNvGrpSpPr/>
          <p:nvPr/>
        </p:nvGrpSpPr>
        <p:grpSpPr>
          <a:xfrm>
            <a:off x="704646" y="902484"/>
            <a:ext cx="635280" cy="147600"/>
            <a:chOff x="2147366" y="4139382"/>
            <a:chExt cx="635280" cy="147600"/>
          </a:xfrm>
        </p:grpSpPr>
        <p:sp>
          <p:nvSpPr>
            <p:cNvPr id="501" name="Google Shape;501;p3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" name="Google Shape;504;p34"/>
          <p:cNvGrpSpPr/>
          <p:nvPr/>
        </p:nvGrpSpPr>
        <p:grpSpPr>
          <a:xfrm>
            <a:off x="413996" y="309734"/>
            <a:ext cx="635280" cy="147600"/>
            <a:chOff x="2147366" y="4139382"/>
            <a:chExt cx="635280" cy="147600"/>
          </a:xfrm>
        </p:grpSpPr>
        <p:sp>
          <p:nvSpPr>
            <p:cNvPr id="505" name="Google Shape;505;p34"/>
            <p:cNvSpPr/>
            <p:nvPr/>
          </p:nvSpPr>
          <p:spPr>
            <a:xfrm>
              <a:off x="2147366" y="4139382"/>
              <a:ext cx="147600" cy="1476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4"/>
            <p:cNvSpPr/>
            <p:nvPr/>
          </p:nvSpPr>
          <p:spPr>
            <a:xfrm>
              <a:off x="2391206" y="4139382"/>
              <a:ext cx="147600" cy="147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2635046" y="4139382"/>
              <a:ext cx="147600" cy="1476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Заголовок 1"/>
          <p:cNvSpPr txBox="1">
            <a:spLocks/>
          </p:cNvSpPr>
          <p:nvPr/>
        </p:nvSpPr>
        <p:spPr>
          <a:xfrm>
            <a:off x="883350" y="0"/>
            <a:ext cx="10515600" cy="1010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ПРОГРАММЫ И МЕРОПРИЯТИЯ</a:t>
            </a:r>
            <a:endParaRPr lang="ru-RU" sz="4000" dirty="0">
              <a:solidFill>
                <a:srgbClr val="F46659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="" xmlns:a16="http://schemas.microsoft.com/office/drawing/2014/main" id="{253F7237-5AE2-414F-90A7-769A6D191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65012"/>
              </p:ext>
            </p:extLst>
          </p:nvPr>
        </p:nvGraphicFramePr>
        <p:xfrm>
          <a:off x="630586" y="800098"/>
          <a:ext cx="10930827" cy="5349337"/>
        </p:xfrm>
        <a:graphic>
          <a:graphicData uri="http://schemas.openxmlformats.org/drawingml/2006/table">
            <a:tbl>
              <a:tblPr firstRow="1" bandRow="1"/>
              <a:tblGrid>
                <a:gridCol w="6517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7199">
                  <a:extLst>
                    <a:ext uri="{9D8B030D-6E8A-4147-A177-3AD203B41FA5}">
                      <a16:colId xmlns="" xmlns:a16="http://schemas.microsoft.com/office/drawing/2014/main" val="3850768150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2908536748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3727584518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3739358396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3897149469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966466329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2850811707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2718077209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1486556913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2154181922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2689464700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2856272865"/>
                    </a:ext>
                  </a:extLst>
                </a:gridCol>
                <a:gridCol w="471825">
                  <a:extLst>
                    <a:ext uri="{9D8B030D-6E8A-4147-A177-3AD203B41FA5}">
                      <a16:colId xmlns="" xmlns:a16="http://schemas.microsoft.com/office/drawing/2014/main" val="745856582"/>
                    </a:ext>
                  </a:extLst>
                </a:gridCol>
              </a:tblGrid>
              <a:tr h="390980">
                <a:tc rowSpan="2"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Наименование мероприятия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B2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1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8B2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ru-RU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20000"/>
                          <a:lumOff val="8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98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09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01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02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03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04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05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06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07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Bahnschrift SemiBold" panose="020B0502040204020203" pitchFamily="34" charset="0"/>
                          <a:cs typeface="Arial" panose="020B0604020202020204" pitchFamily="34" charset="0"/>
                        </a:rPr>
                        <a:t>08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74724608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Конкурс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Инженериада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 УГМК»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indent="0" algn="l" defTabSz="91440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Участие лучших учеников ИШ УГМК в корпоративном празднике «Семья УГМК»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529896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Профориентационные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квесты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 студентов ТУ УГМК с учащимися ИШ УГМК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kern="1200" baseline="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Дни открытых дверей ТУ УГМК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Большой инженерный форум (по итогам дней детских изобретений в организация УГМК)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Финал конкурса «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Инженериада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 УГМК»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КВН среди команд ИШ УГМК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Выпускной для 11 класса ИШ УГМК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77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ctr" defTabSz="457200" rtl="0" eaLnBrk="1" latinLnBrk="0" hangingPunct="1">
                        <a:lnSpc>
                          <a:spcPct val="90000"/>
                        </a:lnSpc>
                      </a:pPr>
                      <a:r>
                        <a:rPr lang="ru-RU" sz="1800" b="1" kern="1200" spc="-80" dirty="0">
                          <a:solidFill>
                            <a:schemeClr val="accent1"/>
                          </a:solidFill>
                          <a:latin typeface="Bahnschrift SemiBold" panose="020B0502040204020203" pitchFamily="34" charset="0"/>
                          <a:ea typeface="Roboto Thin" panose="02000000000000000000" pitchFamily="2" charset="0"/>
                          <a:cs typeface="Adobe Gurmukhi" pitchFamily="2" charset="77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58317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SemiBold" panose="020B0502040204020203" pitchFamily="34" charset="0"/>
                          <a:ea typeface="+mn-ea"/>
                          <a:cs typeface="+mn-cs"/>
                        </a:rPr>
                        <a:t>Летние инженерные смены</a:t>
                      </a:r>
                      <a:endParaRPr kumimoji="0" lang="ru-RU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180000" marR="66462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324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>
                        <a:lnSpc>
                          <a:spcPct val="90000"/>
                        </a:lnSpc>
                      </a:pPr>
                      <a:endParaRPr lang="ru-RU" sz="900" dirty="0">
                        <a:solidFill>
                          <a:schemeClr val="accent4"/>
                        </a:solidFill>
                        <a:latin typeface="Bahnschrift SemiBold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99692" marR="0" marT="0" marB="0" anchor="ctr">
                    <a:lnL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8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65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27100" y="757195"/>
            <a:ext cx="10515600" cy="85042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Bahnschrift SemiBold" panose="020B0502040204020203" pitchFamily="34" charset="0"/>
              </a:rPr>
              <a:t>ПЛАН РАБОТЫ В 2022/2023 УЧЕБНОМ ГОДУ</a:t>
            </a:r>
            <a:endParaRPr lang="ru-RU" sz="3600" dirty="0">
              <a:solidFill>
                <a:schemeClr val="tx2">
                  <a:lumMod val="25000"/>
                  <a:lumOff val="75000"/>
                </a:schemeClr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05229281-0DCF-46D3-A9D7-13AD136936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4010518"/>
              </p:ext>
            </p:extLst>
          </p:nvPr>
        </p:nvGraphicFramePr>
        <p:xfrm>
          <a:off x="838200" y="1607625"/>
          <a:ext cx="10515600" cy="422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117600" y="5334000"/>
            <a:ext cx="9969500" cy="1351005"/>
          </a:xfrm>
          <a:prstGeom prst="rect">
            <a:avLst/>
          </a:prstGeom>
          <a:solidFill>
            <a:srgbClr val="1F3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409142"/>
            <a:ext cx="10515600" cy="815562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F46659"/>
                </a:solidFill>
                <a:latin typeface="Bahnschrift SemiBold" panose="020B0502040204020203" pitchFamily="34" charset="0"/>
              </a:rPr>
              <a:t>УСТАНОВОЧНЫЕ ВЕБИНАРЫ </a:t>
            </a:r>
            <a:endParaRPr lang="ru-RU" sz="4800" dirty="0">
              <a:solidFill>
                <a:srgbClr val="F46659"/>
              </a:solidFill>
              <a:latin typeface="Bahnschrift SemiBold" panose="020B0502040204020203" pitchFamily="34" charset="0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22D8F07C-5B74-46CF-B7D9-93EAC607D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1112815"/>
              </p:ext>
            </p:extLst>
          </p:nvPr>
        </p:nvGraphicFramePr>
        <p:xfrm>
          <a:off x="2410493" y="816923"/>
          <a:ext cx="7141279" cy="1984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B36374B-501C-4C58-A689-B25630DF5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3358" y="2634345"/>
            <a:ext cx="7447169" cy="40506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-1" y="1"/>
            <a:ext cx="264405" cy="6858000"/>
          </a:xfrm>
          <a:prstGeom prst="rect">
            <a:avLst/>
          </a:prstGeom>
          <a:solidFill>
            <a:srgbClr val="16242F"/>
          </a:solidFill>
          <a:ln>
            <a:solidFill>
              <a:srgbClr val="1624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FFFF"/>
      </a:dk1>
      <a:lt1>
        <a:srgbClr val="16242F"/>
      </a:lt1>
      <a:dk2>
        <a:srgbClr val="FFFFFF"/>
      </a:dk2>
      <a:lt2>
        <a:srgbClr val="1F3240"/>
      </a:lt2>
      <a:accent1>
        <a:srgbClr val="EB8FD8"/>
      </a:accent1>
      <a:accent2>
        <a:srgbClr val="BA94E9"/>
      </a:accent2>
      <a:accent3>
        <a:srgbClr val="B9D4B4"/>
      </a:accent3>
      <a:accent4>
        <a:srgbClr val="F46659"/>
      </a:accent4>
      <a:accent5>
        <a:srgbClr val="FFBC3E"/>
      </a:accent5>
      <a:accent6>
        <a:srgbClr val="1CC549"/>
      </a:accent6>
      <a:hlink>
        <a:srgbClr val="EB8FD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900</Words>
  <Application>Microsoft Office PowerPoint</Application>
  <PresentationFormat>Широкоэкранный</PresentationFormat>
  <Paragraphs>210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Bahnschrift SemiBold</vt:lpstr>
      <vt:lpstr>Adobe Gurmukhi</vt:lpstr>
      <vt:lpstr>Calibri</vt:lpstr>
      <vt:lpstr>Roboto Mono</vt:lpstr>
      <vt:lpstr>Aldrich</vt:lpstr>
      <vt:lpstr>Roboto Thin</vt:lpstr>
      <vt:lpstr>Times New Roman</vt:lpstr>
      <vt:lpstr>Abril Fatface</vt:lpstr>
      <vt:lpstr>Roboto</vt:lpstr>
      <vt:lpstr>Arial</vt:lpstr>
      <vt:lpstr>SlidesMania</vt:lpstr>
      <vt:lpstr>Инженерная школа УГМК</vt:lpstr>
      <vt:lpstr>ЧТО ТАКОЕ ИНЖЕНЕРНАЯ ШКОЛА УГМК</vt:lpstr>
      <vt:lpstr>ЦЕЛИ И ЗАДАЧИ ПРОЕКТА</vt:lpstr>
      <vt:lpstr>УЧАСТНИКИ 2021/2022 УЧЕБНОГО ГОДА</vt:lpstr>
      <vt:lpstr>ПРОГРАММА И МЕРОПРИЯТИЯ 2022/2023 УЧЕБНОГО ГОДА</vt:lpstr>
      <vt:lpstr>ПРОГРАММЫ И МЕРОПРИЯТИЯ</vt:lpstr>
      <vt:lpstr>Презентация PowerPoint</vt:lpstr>
      <vt:lpstr>ПЛАН РАБОТЫ В 2022/2023 УЧЕБНОМ ГОДУ</vt:lpstr>
      <vt:lpstr>УСТАНОВОЧНЫЕ ВЕБИНАРЫ </vt:lpstr>
      <vt:lpstr>ВВОДНЫЙ КУРС «ВВЕДЕНИЕ В ПРОФЕССИЮ ИНЖЕНЕРА»</vt:lpstr>
      <vt:lpstr>КОНКУРСНЫЙ ОТБОР</vt:lpstr>
      <vt:lpstr>ЗАЧИСЛЕНИЕ</vt:lpstr>
      <vt:lpstr>Сайт Инженерной школы УГМК https://school.ugmk.com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Инженерная школа УГМК</dc:title>
  <dc:creator>admin</dc:creator>
  <cp:lastModifiedBy>ILYA DMITRIEV</cp:lastModifiedBy>
  <cp:revision>18</cp:revision>
  <dcterms:modified xsi:type="dcterms:W3CDTF">2022-09-06T19:13:33Z</dcterms:modified>
</cp:coreProperties>
</file>